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3.xml" ContentType="application/vnd.openxmlformats-officedocument.theme+xml"/>
  <Override PartName="/ppt/slideLayouts/slideLayout139.xml" ContentType="application/vnd.openxmlformats-officedocument.presentationml.slideLayout+xml"/>
  <Override PartName="/ppt/theme/theme14.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5.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6.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7.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8.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9.xml" ContentType="application/vnd.openxmlformats-officedocument.theme+xml"/>
  <Override PartName="/ppt/slideLayouts/slideLayout196.xml" ContentType="application/vnd.openxmlformats-officedocument.presentationml.slideLayout+xml"/>
  <Override PartName="/ppt/theme/theme20.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1.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2.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3.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4.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5.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6.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7.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8.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9.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30.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31.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32.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33.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34.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5.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6.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7.xml" ContentType="application/vnd.openxmlformats-officedocument.theme+xml"/>
  <Override PartName="/ppt/slideLayouts/slideLayout365.xml" ContentType="application/vnd.openxmlformats-officedocument.presentationml.slideLayout+xml"/>
  <Override PartName="/ppt/theme/theme38.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9.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40.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41.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42.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43.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44.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45.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46.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theme/theme47.xml" ContentType="application/vnd.openxmlformats-officedocument.theme+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8.xml" ContentType="application/vnd.openxmlformats-officedocument.theme+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49.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50.xml" ContentType="application/vnd.openxmlformats-officedocument.theme+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theme/theme51.xml" ContentType="application/vnd.openxmlformats-officedocument.theme+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theme/theme52.xml" ContentType="application/vnd.openxmlformats-officedocument.theme+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theme/theme53.xml" ContentType="application/vnd.openxmlformats-officedocument.theme+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54.xml" ContentType="application/vnd.openxmlformats-officedocument.theme+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theme/theme55.xml" ContentType="application/vnd.openxmlformats-officedocument.theme+xml"/>
  <Override PartName="/ppt/theme/theme5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1.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2.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7" r:id="rId3"/>
    <p:sldMasterId id="2147483699" r:id="rId4"/>
    <p:sldMasterId id="2147483711" r:id="rId5"/>
    <p:sldMasterId id="2147483723" r:id="rId6"/>
    <p:sldMasterId id="2147483735" r:id="rId7"/>
    <p:sldMasterId id="2147483748" r:id="rId8"/>
    <p:sldMasterId id="2147483761" r:id="rId9"/>
    <p:sldMasterId id="2147483773" r:id="rId10"/>
    <p:sldMasterId id="2147483775" r:id="rId11"/>
    <p:sldMasterId id="2147483799" r:id="rId12"/>
    <p:sldMasterId id="2147483860" r:id="rId13"/>
    <p:sldMasterId id="2147483872" r:id="rId14"/>
    <p:sldMasterId id="2147483875" r:id="rId15"/>
    <p:sldMasterId id="2147483887" r:id="rId16"/>
    <p:sldMasterId id="2147483899" r:id="rId17"/>
    <p:sldMasterId id="2147483912" r:id="rId18"/>
    <p:sldMasterId id="2147483924" r:id="rId19"/>
    <p:sldMasterId id="2147483936" r:id="rId20"/>
    <p:sldMasterId id="2147483938" r:id="rId21"/>
    <p:sldMasterId id="2147483950" r:id="rId22"/>
    <p:sldMasterId id="2147483961" r:id="rId23"/>
    <p:sldMasterId id="2147484021" r:id="rId24"/>
    <p:sldMasterId id="2147484033" r:id="rId25"/>
    <p:sldMasterId id="2147484045" r:id="rId26"/>
    <p:sldMasterId id="2147484069" r:id="rId27"/>
    <p:sldMasterId id="2147484093" r:id="rId28"/>
    <p:sldMasterId id="2147484105" r:id="rId29"/>
    <p:sldMasterId id="2147484133" r:id="rId30"/>
    <p:sldMasterId id="2147484152" r:id="rId31"/>
    <p:sldMasterId id="2147484176" r:id="rId32"/>
    <p:sldMasterId id="2147484188" r:id="rId33"/>
    <p:sldMasterId id="2147484200" r:id="rId34"/>
    <p:sldMasterId id="2147484212" r:id="rId35"/>
    <p:sldMasterId id="2147484215" r:id="rId36"/>
    <p:sldMasterId id="2147484303" r:id="rId37"/>
    <p:sldMasterId id="2147484315" r:id="rId38"/>
    <p:sldMasterId id="2147484317" r:id="rId39"/>
    <p:sldMasterId id="2147484329" r:id="rId40"/>
    <p:sldMasterId id="2147484341" r:id="rId41"/>
    <p:sldMasterId id="2147484401" r:id="rId42"/>
    <p:sldMasterId id="2147484413" r:id="rId43"/>
    <p:sldMasterId id="2147484425" r:id="rId44"/>
    <p:sldMasterId id="2147484437" r:id="rId45"/>
    <p:sldMasterId id="2147484448" r:id="rId46"/>
    <p:sldMasterId id="2147484460" r:id="rId47"/>
    <p:sldMasterId id="2147484472" r:id="rId48"/>
    <p:sldMasterId id="2147484484" r:id="rId49"/>
    <p:sldMasterId id="2147484496" r:id="rId50"/>
    <p:sldMasterId id="2147484508" r:id="rId51"/>
    <p:sldMasterId id="2147484520" r:id="rId52"/>
    <p:sldMasterId id="2147484532" r:id="rId53"/>
    <p:sldMasterId id="2147484544" r:id="rId54"/>
    <p:sldMasterId id="2147484556" r:id="rId55"/>
  </p:sldMasterIdLst>
  <p:notesMasterIdLst>
    <p:notesMasterId r:id="rId220"/>
  </p:notesMasterIdLst>
  <p:sldIdLst>
    <p:sldId id="256" r:id="rId56"/>
    <p:sldId id="257" r:id="rId57"/>
    <p:sldId id="258" r:id="rId58"/>
    <p:sldId id="259" r:id="rId59"/>
    <p:sldId id="260" r:id="rId60"/>
    <p:sldId id="261" r:id="rId61"/>
    <p:sldId id="262" r:id="rId62"/>
    <p:sldId id="264" r:id="rId63"/>
    <p:sldId id="332" r:id="rId64"/>
    <p:sldId id="330" r:id="rId65"/>
    <p:sldId id="331" r:id="rId66"/>
    <p:sldId id="281" r:id="rId67"/>
    <p:sldId id="266" r:id="rId68"/>
    <p:sldId id="594" r:id="rId69"/>
    <p:sldId id="267" r:id="rId70"/>
    <p:sldId id="593" r:id="rId71"/>
    <p:sldId id="263" r:id="rId72"/>
    <p:sldId id="268" r:id="rId73"/>
    <p:sldId id="269" r:id="rId74"/>
    <p:sldId id="881" r:id="rId75"/>
    <p:sldId id="271" r:id="rId76"/>
    <p:sldId id="272" r:id="rId77"/>
    <p:sldId id="273" r:id="rId78"/>
    <p:sldId id="276" r:id="rId79"/>
    <p:sldId id="277" r:id="rId80"/>
    <p:sldId id="278" r:id="rId81"/>
    <p:sldId id="282" r:id="rId82"/>
    <p:sldId id="283" r:id="rId83"/>
    <p:sldId id="284" r:id="rId84"/>
    <p:sldId id="290" r:id="rId85"/>
    <p:sldId id="592" r:id="rId86"/>
    <p:sldId id="297" r:id="rId87"/>
    <p:sldId id="303" r:id="rId88"/>
    <p:sldId id="304" r:id="rId89"/>
    <p:sldId id="589" r:id="rId90"/>
    <p:sldId id="308" r:id="rId91"/>
    <p:sldId id="309" r:id="rId92"/>
    <p:sldId id="313" r:id="rId93"/>
    <p:sldId id="333" r:id="rId94"/>
    <p:sldId id="334" r:id="rId95"/>
    <p:sldId id="335" r:id="rId96"/>
    <p:sldId id="336" r:id="rId97"/>
    <p:sldId id="341" r:id="rId98"/>
    <p:sldId id="342" r:id="rId99"/>
    <p:sldId id="344" r:id="rId100"/>
    <p:sldId id="350" r:id="rId101"/>
    <p:sldId id="351" r:id="rId102"/>
    <p:sldId id="352" r:id="rId103"/>
    <p:sldId id="353" r:id="rId104"/>
    <p:sldId id="354" r:id="rId105"/>
    <p:sldId id="355" r:id="rId106"/>
    <p:sldId id="356" r:id="rId107"/>
    <p:sldId id="357" r:id="rId108"/>
    <p:sldId id="358" r:id="rId109"/>
    <p:sldId id="379" r:id="rId110"/>
    <p:sldId id="380" r:id="rId111"/>
    <p:sldId id="381" r:id="rId112"/>
    <p:sldId id="382" r:id="rId113"/>
    <p:sldId id="385" r:id="rId114"/>
    <p:sldId id="390" r:id="rId115"/>
    <p:sldId id="392" r:id="rId116"/>
    <p:sldId id="400" r:id="rId117"/>
    <p:sldId id="403" r:id="rId118"/>
    <p:sldId id="404" r:id="rId119"/>
    <p:sldId id="406" r:id="rId120"/>
    <p:sldId id="407" r:id="rId121"/>
    <p:sldId id="408" r:id="rId122"/>
    <p:sldId id="411" r:id="rId123"/>
    <p:sldId id="418" r:id="rId124"/>
    <p:sldId id="419" r:id="rId125"/>
    <p:sldId id="420" r:id="rId126"/>
    <p:sldId id="421" r:id="rId127"/>
    <p:sldId id="422" r:id="rId128"/>
    <p:sldId id="424" r:id="rId129"/>
    <p:sldId id="425" r:id="rId130"/>
    <p:sldId id="427" r:id="rId131"/>
    <p:sldId id="429" r:id="rId132"/>
    <p:sldId id="431" r:id="rId133"/>
    <p:sldId id="433" r:id="rId134"/>
    <p:sldId id="434" r:id="rId135"/>
    <p:sldId id="438" r:id="rId136"/>
    <p:sldId id="450" r:id="rId137"/>
    <p:sldId id="453" r:id="rId138"/>
    <p:sldId id="454" r:id="rId139"/>
    <p:sldId id="464" r:id="rId140"/>
    <p:sldId id="465" r:id="rId141"/>
    <p:sldId id="466" r:id="rId142"/>
    <p:sldId id="467" r:id="rId143"/>
    <p:sldId id="469" r:id="rId144"/>
    <p:sldId id="470" r:id="rId145"/>
    <p:sldId id="478" r:id="rId146"/>
    <p:sldId id="479" r:id="rId147"/>
    <p:sldId id="480" r:id="rId148"/>
    <p:sldId id="482" r:id="rId149"/>
    <p:sldId id="485" r:id="rId150"/>
    <p:sldId id="489" r:id="rId151"/>
    <p:sldId id="490" r:id="rId152"/>
    <p:sldId id="491" r:id="rId153"/>
    <p:sldId id="492" r:id="rId154"/>
    <p:sldId id="493" r:id="rId155"/>
    <p:sldId id="495" r:id="rId156"/>
    <p:sldId id="498" r:id="rId157"/>
    <p:sldId id="499" r:id="rId158"/>
    <p:sldId id="503" r:id="rId159"/>
    <p:sldId id="504" r:id="rId160"/>
    <p:sldId id="595" r:id="rId161"/>
    <p:sldId id="511" r:id="rId162"/>
    <p:sldId id="512" r:id="rId163"/>
    <p:sldId id="513" r:id="rId164"/>
    <p:sldId id="514" r:id="rId165"/>
    <p:sldId id="521" r:id="rId166"/>
    <p:sldId id="540" r:id="rId167"/>
    <p:sldId id="584" r:id="rId168"/>
    <p:sldId id="585" r:id="rId169"/>
    <p:sldId id="546" r:id="rId170"/>
    <p:sldId id="548" r:id="rId171"/>
    <p:sldId id="549" r:id="rId172"/>
    <p:sldId id="550" r:id="rId173"/>
    <p:sldId id="551" r:id="rId174"/>
    <p:sldId id="552" r:id="rId175"/>
    <p:sldId id="553" r:id="rId176"/>
    <p:sldId id="555" r:id="rId177"/>
    <p:sldId id="556" r:id="rId178"/>
    <p:sldId id="558" r:id="rId179"/>
    <p:sldId id="559" r:id="rId180"/>
    <p:sldId id="565" r:id="rId181"/>
    <p:sldId id="566" r:id="rId182"/>
    <p:sldId id="567" r:id="rId183"/>
    <p:sldId id="572" r:id="rId184"/>
    <p:sldId id="568" r:id="rId185"/>
    <p:sldId id="573" r:id="rId186"/>
    <p:sldId id="574" r:id="rId187"/>
    <p:sldId id="575" r:id="rId188"/>
    <p:sldId id="576" r:id="rId189"/>
    <p:sldId id="586" r:id="rId190"/>
    <p:sldId id="580" r:id="rId191"/>
    <p:sldId id="587" r:id="rId192"/>
    <p:sldId id="588" r:id="rId193"/>
    <p:sldId id="581" r:id="rId194"/>
    <p:sldId id="590" r:id="rId195"/>
    <p:sldId id="591" r:id="rId196"/>
    <p:sldId id="596" r:id="rId197"/>
    <p:sldId id="597" r:id="rId198"/>
    <p:sldId id="598" r:id="rId199"/>
    <p:sldId id="599" r:id="rId200"/>
    <p:sldId id="600" r:id="rId201"/>
    <p:sldId id="601" r:id="rId202"/>
    <p:sldId id="602" r:id="rId203"/>
    <p:sldId id="603" r:id="rId204"/>
    <p:sldId id="604" r:id="rId205"/>
    <p:sldId id="605" r:id="rId206"/>
    <p:sldId id="606" r:id="rId207"/>
    <p:sldId id="607" r:id="rId208"/>
    <p:sldId id="608" r:id="rId209"/>
    <p:sldId id="609" r:id="rId210"/>
    <p:sldId id="610" r:id="rId211"/>
    <p:sldId id="611" r:id="rId212"/>
    <p:sldId id="612" r:id="rId213"/>
    <p:sldId id="613" r:id="rId214"/>
    <p:sldId id="614" r:id="rId215"/>
    <p:sldId id="615" r:id="rId216"/>
    <p:sldId id="616" r:id="rId217"/>
    <p:sldId id="582" r:id="rId218"/>
    <p:sldId id="583" r:id="rId2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rmon" id="{708B0C4A-B4EF-3B4F-8FB8-91FE6974AD86}">
          <p14:sldIdLst>
            <p14:sldId id="256"/>
            <p14:sldId id="257"/>
            <p14:sldId id="258"/>
            <p14:sldId id="259"/>
            <p14:sldId id="260"/>
            <p14:sldId id="261"/>
            <p14:sldId id="262"/>
            <p14:sldId id="264"/>
            <p14:sldId id="332"/>
            <p14:sldId id="330"/>
            <p14:sldId id="331"/>
            <p14:sldId id="281"/>
            <p14:sldId id="266"/>
            <p14:sldId id="594"/>
            <p14:sldId id="267"/>
            <p14:sldId id="593"/>
            <p14:sldId id="263"/>
            <p14:sldId id="268"/>
            <p14:sldId id="269"/>
            <p14:sldId id="881"/>
            <p14:sldId id="271"/>
            <p14:sldId id="272"/>
          </p14:sldIdLst>
        </p14:section>
        <p14:section name="Chapters" id="{D2A48923-EBE0-F34C-824C-FF183788611B}">
          <p14:sldIdLst>
            <p14:sldId id="273"/>
            <p14:sldId id="276"/>
            <p14:sldId id="277"/>
            <p14:sldId id="278"/>
            <p14:sldId id="282"/>
            <p14:sldId id="283"/>
            <p14:sldId id="284"/>
            <p14:sldId id="290"/>
            <p14:sldId id="592"/>
            <p14:sldId id="297"/>
            <p14:sldId id="303"/>
            <p14:sldId id="304"/>
            <p14:sldId id="589"/>
            <p14:sldId id="308"/>
            <p14:sldId id="309"/>
            <p14:sldId id="313"/>
            <p14:sldId id="333"/>
            <p14:sldId id="334"/>
            <p14:sldId id="335"/>
            <p14:sldId id="336"/>
            <p14:sldId id="341"/>
            <p14:sldId id="342"/>
            <p14:sldId id="344"/>
            <p14:sldId id="350"/>
            <p14:sldId id="351"/>
            <p14:sldId id="352"/>
            <p14:sldId id="353"/>
            <p14:sldId id="354"/>
            <p14:sldId id="355"/>
            <p14:sldId id="356"/>
            <p14:sldId id="357"/>
            <p14:sldId id="358"/>
            <p14:sldId id="379"/>
            <p14:sldId id="380"/>
            <p14:sldId id="381"/>
            <p14:sldId id="382"/>
            <p14:sldId id="385"/>
            <p14:sldId id="390"/>
            <p14:sldId id="392"/>
            <p14:sldId id="400"/>
            <p14:sldId id="403"/>
            <p14:sldId id="404"/>
            <p14:sldId id="406"/>
            <p14:sldId id="407"/>
            <p14:sldId id="408"/>
            <p14:sldId id="411"/>
            <p14:sldId id="418"/>
            <p14:sldId id="419"/>
            <p14:sldId id="420"/>
            <p14:sldId id="421"/>
            <p14:sldId id="422"/>
            <p14:sldId id="424"/>
            <p14:sldId id="425"/>
            <p14:sldId id="427"/>
            <p14:sldId id="429"/>
            <p14:sldId id="431"/>
            <p14:sldId id="433"/>
            <p14:sldId id="434"/>
            <p14:sldId id="438"/>
            <p14:sldId id="450"/>
            <p14:sldId id="453"/>
            <p14:sldId id="454"/>
            <p14:sldId id="464"/>
            <p14:sldId id="465"/>
            <p14:sldId id="466"/>
            <p14:sldId id="467"/>
            <p14:sldId id="469"/>
            <p14:sldId id="470"/>
            <p14:sldId id="478"/>
            <p14:sldId id="479"/>
            <p14:sldId id="480"/>
            <p14:sldId id="482"/>
            <p14:sldId id="485"/>
            <p14:sldId id="489"/>
            <p14:sldId id="490"/>
            <p14:sldId id="491"/>
            <p14:sldId id="492"/>
            <p14:sldId id="493"/>
            <p14:sldId id="495"/>
            <p14:sldId id="498"/>
            <p14:sldId id="499"/>
            <p14:sldId id="503"/>
            <p14:sldId id="504"/>
            <p14:sldId id="595"/>
            <p14:sldId id="511"/>
            <p14:sldId id="512"/>
            <p14:sldId id="513"/>
            <p14:sldId id="514"/>
            <p14:sldId id="521"/>
            <p14:sldId id="540"/>
            <p14:sldId id="584"/>
            <p14:sldId id="585"/>
            <p14:sldId id="546"/>
            <p14:sldId id="548"/>
            <p14:sldId id="549"/>
            <p14:sldId id="550"/>
            <p14:sldId id="551"/>
            <p14:sldId id="552"/>
            <p14:sldId id="553"/>
            <p14:sldId id="555"/>
            <p14:sldId id="556"/>
            <p14:sldId id="558"/>
            <p14:sldId id="559"/>
            <p14:sldId id="565"/>
            <p14:sldId id="566"/>
            <p14:sldId id="567"/>
            <p14:sldId id="572"/>
            <p14:sldId id="568"/>
            <p14:sldId id="573"/>
            <p14:sldId id="574"/>
            <p14:sldId id="575"/>
            <p14:sldId id="576"/>
          </p14:sldIdLst>
        </p14:section>
        <p14:section name="Conclusion" id="{00795356-0847-7C48-98E0-33C7B1581933}">
          <p14:sldIdLst>
            <p14:sldId id="586"/>
            <p14:sldId id="580"/>
            <p14:sldId id="587"/>
            <p14:sldId id="588"/>
            <p14:sldId id="581"/>
            <p14:sldId id="590"/>
            <p14:sldId id="591"/>
            <p14:sldId id="596"/>
            <p14:sldId id="597"/>
            <p14:sldId id="598"/>
            <p14:sldId id="599"/>
            <p14:sldId id="600"/>
            <p14:sldId id="601"/>
            <p14:sldId id="602"/>
            <p14:sldId id="603"/>
            <p14:sldId id="604"/>
            <p14:sldId id="605"/>
            <p14:sldId id="606"/>
            <p14:sldId id="607"/>
            <p14:sldId id="608"/>
            <p14:sldId id="609"/>
            <p14:sldId id="610"/>
            <p14:sldId id="611"/>
            <p14:sldId id="612"/>
            <p14:sldId id="613"/>
            <p14:sldId id="614"/>
            <p14:sldId id="615"/>
            <p14:sldId id="616"/>
            <p14:sldId id="582"/>
            <p14:sldId id="58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31" autoAdjust="0"/>
    <p:restoredTop sz="96925" autoAdjust="0"/>
  </p:normalViewPr>
  <p:slideViewPr>
    <p:cSldViewPr snapToGrid="0" snapToObjects="1">
      <p:cViewPr varScale="1">
        <p:scale>
          <a:sx n="141" d="100"/>
          <a:sy n="141" d="100"/>
        </p:scale>
        <p:origin x="1144" y="184"/>
      </p:cViewPr>
      <p:guideLst>
        <p:guide orient="horz" pos="2160"/>
        <p:guide pos="2880"/>
      </p:guideLst>
    </p:cSldViewPr>
  </p:slideViewPr>
  <p:outlineViewPr>
    <p:cViewPr>
      <p:scale>
        <a:sx n="33" d="100"/>
        <a:sy n="33" d="100"/>
      </p:scale>
      <p:origin x="0" y="6240"/>
    </p:cViewPr>
    <p:sldLst>
      <p:sld r:id="rId1" collapse="1"/>
      <p:sld r:id="rId2" collapse="1"/>
      <p:sld r:id="rId3" collapse="1"/>
    </p:sldLst>
  </p:outlineViewPr>
  <p:notesTextViewPr>
    <p:cViewPr>
      <p:scale>
        <a:sx n="100" d="100"/>
        <a:sy n="100" d="100"/>
      </p:scale>
      <p:origin x="0" y="0"/>
    </p:cViewPr>
  </p:notesTextViewPr>
  <p:sorterViewPr>
    <p:cViewPr>
      <p:scale>
        <a:sx n="1" d="1"/>
        <a:sy n="1" d="1"/>
      </p:scale>
      <p:origin x="0" y="3364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2.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8.xml"/><Relationship Id="rId84" Type="http://schemas.openxmlformats.org/officeDocument/2006/relationships/slide" Target="slides/slide29.xml"/><Relationship Id="rId138" Type="http://schemas.openxmlformats.org/officeDocument/2006/relationships/slide" Target="slides/slide83.xml"/><Relationship Id="rId159" Type="http://schemas.openxmlformats.org/officeDocument/2006/relationships/slide" Target="slides/slide104.xml"/><Relationship Id="rId170" Type="http://schemas.openxmlformats.org/officeDocument/2006/relationships/slide" Target="slides/slide115.xml"/><Relationship Id="rId191" Type="http://schemas.openxmlformats.org/officeDocument/2006/relationships/slide" Target="slides/slide136.xml"/><Relationship Id="rId205" Type="http://schemas.openxmlformats.org/officeDocument/2006/relationships/slide" Target="slides/slide150.xml"/><Relationship Id="rId107" Type="http://schemas.openxmlformats.org/officeDocument/2006/relationships/slide" Target="slides/slide5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9.xml"/><Relationship Id="rId128" Type="http://schemas.openxmlformats.org/officeDocument/2006/relationships/slide" Target="slides/slide73.xml"/><Relationship Id="rId149" Type="http://schemas.openxmlformats.org/officeDocument/2006/relationships/slide" Target="slides/slide94.xml"/><Relationship Id="rId5" Type="http://schemas.openxmlformats.org/officeDocument/2006/relationships/slideMaster" Target="slideMasters/slideMaster5.xml"/><Relationship Id="rId95" Type="http://schemas.openxmlformats.org/officeDocument/2006/relationships/slide" Target="slides/slide40.xml"/><Relationship Id="rId160" Type="http://schemas.openxmlformats.org/officeDocument/2006/relationships/slide" Target="slides/slide105.xml"/><Relationship Id="rId181" Type="http://schemas.openxmlformats.org/officeDocument/2006/relationships/slide" Target="slides/slide126.xml"/><Relationship Id="rId216" Type="http://schemas.openxmlformats.org/officeDocument/2006/relationships/slide" Target="slides/slide16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9.xml"/><Relationship Id="rId118" Type="http://schemas.openxmlformats.org/officeDocument/2006/relationships/slide" Target="slides/slide63.xml"/><Relationship Id="rId139" Type="http://schemas.openxmlformats.org/officeDocument/2006/relationships/slide" Target="slides/slide84.xml"/><Relationship Id="rId85" Type="http://schemas.openxmlformats.org/officeDocument/2006/relationships/slide" Target="slides/slide30.xml"/><Relationship Id="rId150" Type="http://schemas.openxmlformats.org/officeDocument/2006/relationships/slide" Target="slides/slide95.xml"/><Relationship Id="rId171" Type="http://schemas.openxmlformats.org/officeDocument/2006/relationships/slide" Target="slides/slide116.xml"/><Relationship Id="rId192" Type="http://schemas.openxmlformats.org/officeDocument/2006/relationships/slide" Target="slides/slide137.xml"/><Relationship Id="rId206" Type="http://schemas.openxmlformats.org/officeDocument/2006/relationships/slide" Target="slides/slide15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3.xml"/><Relationship Id="rId129" Type="http://schemas.openxmlformats.org/officeDocument/2006/relationships/slide" Target="slides/slide74.xml"/><Relationship Id="rId54" Type="http://schemas.openxmlformats.org/officeDocument/2006/relationships/slideMaster" Target="slideMasters/slideMaster54.xml"/><Relationship Id="rId75" Type="http://schemas.openxmlformats.org/officeDocument/2006/relationships/slide" Target="slides/slide20.xml"/><Relationship Id="rId96" Type="http://schemas.openxmlformats.org/officeDocument/2006/relationships/slide" Target="slides/slide41.xml"/><Relationship Id="rId140" Type="http://schemas.openxmlformats.org/officeDocument/2006/relationships/slide" Target="slides/slide85.xml"/><Relationship Id="rId161" Type="http://schemas.openxmlformats.org/officeDocument/2006/relationships/slide" Target="slides/slide106.xml"/><Relationship Id="rId182" Type="http://schemas.openxmlformats.org/officeDocument/2006/relationships/slide" Target="slides/slide127.xml"/><Relationship Id="rId217" Type="http://schemas.openxmlformats.org/officeDocument/2006/relationships/slide" Target="slides/slide162.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64.xml"/><Relationship Id="rId44" Type="http://schemas.openxmlformats.org/officeDocument/2006/relationships/slideMaster" Target="slideMasters/slideMaster44.xml"/><Relationship Id="rId65" Type="http://schemas.openxmlformats.org/officeDocument/2006/relationships/slide" Target="slides/slide10.xml"/><Relationship Id="rId86" Type="http://schemas.openxmlformats.org/officeDocument/2006/relationships/slide" Target="slides/slide31.xml"/><Relationship Id="rId130" Type="http://schemas.openxmlformats.org/officeDocument/2006/relationships/slide" Target="slides/slide75.xml"/><Relationship Id="rId151" Type="http://schemas.openxmlformats.org/officeDocument/2006/relationships/slide" Target="slides/slide96.xml"/><Relationship Id="rId172" Type="http://schemas.openxmlformats.org/officeDocument/2006/relationships/slide" Target="slides/slide117.xml"/><Relationship Id="rId193" Type="http://schemas.openxmlformats.org/officeDocument/2006/relationships/slide" Target="slides/slide138.xml"/><Relationship Id="rId207" Type="http://schemas.openxmlformats.org/officeDocument/2006/relationships/slide" Target="slides/slide152.xml"/><Relationship Id="rId13" Type="http://schemas.openxmlformats.org/officeDocument/2006/relationships/slideMaster" Target="slideMasters/slideMaster13.xml"/><Relationship Id="rId109" Type="http://schemas.openxmlformats.org/officeDocument/2006/relationships/slide" Target="slides/slide54.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21.xml"/><Relationship Id="rId97" Type="http://schemas.openxmlformats.org/officeDocument/2006/relationships/slide" Target="slides/slide42.xml"/><Relationship Id="rId120" Type="http://schemas.openxmlformats.org/officeDocument/2006/relationships/slide" Target="slides/slide65.xml"/><Relationship Id="rId141" Type="http://schemas.openxmlformats.org/officeDocument/2006/relationships/slide" Target="slides/slide86.xml"/><Relationship Id="rId7" Type="http://schemas.openxmlformats.org/officeDocument/2006/relationships/slideMaster" Target="slideMasters/slideMaster7.xml"/><Relationship Id="rId162" Type="http://schemas.openxmlformats.org/officeDocument/2006/relationships/slide" Target="slides/slide107.xml"/><Relationship Id="rId183" Type="http://schemas.openxmlformats.org/officeDocument/2006/relationships/slide" Target="slides/slide128.xml"/><Relationship Id="rId218" Type="http://schemas.openxmlformats.org/officeDocument/2006/relationships/slide" Target="slides/slide163.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1.xml"/><Relationship Id="rId87" Type="http://schemas.openxmlformats.org/officeDocument/2006/relationships/slide" Target="slides/slide32.xml"/><Relationship Id="rId110" Type="http://schemas.openxmlformats.org/officeDocument/2006/relationships/slide" Target="slides/slide55.xml"/><Relationship Id="rId131" Type="http://schemas.openxmlformats.org/officeDocument/2006/relationships/slide" Target="slides/slide76.xml"/><Relationship Id="rId152" Type="http://schemas.openxmlformats.org/officeDocument/2006/relationships/slide" Target="slides/slide97.xml"/><Relationship Id="rId173" Type="http://schemas.openxmlformats.org/officeDocument/2006/relationships/slide" Target="slides/slide118.xml"/><Relationship Id="rId194" Type="http://schemas.openxmlformats.org/officeDocument/2006/relationships/slide" Target="slides/slide139.xml"/><Relationship Id="rId208" Type="http://schemas.openxmlformats.org/officeDocument/2006/relationships/slide" Target="slides/slide153.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xml"/><Relationship Id="rId77" Type="http://schemas.openxmlformats.org/officeDocument/2006/relationships/slide" Target="slides/slide22.xml"/><Relationship Id="rId100" Type="http://schemas.openxmlformats.org/officeDocument/2006/relationships/slide" Target="slides/slide45.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7.xml"/><Relationship Id="rId93" Type="http://schemas.openxmlformats.org/officeDocument/2006/relationships/slide" Target="slides/slide38.xml"/><Relationship Id="rId98" Type="http://schemas.openxmlformats.org/officeDocument/2006/relationships/slide" Target="slides/slide43.xml"/><Relationship Id="rId121" Type="http://schemas.openxmlformats.org/officeDocument/2006/relationships/slide" Target="slides/slide66.xml"/><Relationship Id="rId142" Type="http://schemas.openxmlformats.org/officeDocument/2006/relationships/slide" Target="slides/slide87.xml"/><Relationship Id="rId163" Type="http://schemas.openxmlformats.org/officeDocument/2006/relationships/slide" Target="slides/slide108.xml"/><Relationship Id="rId184" Type="http://schemas.openxmlformats.org/officeDocument/2006/relationships/slide" Target="slides/slide129.xml"/><Relationship Id="rId189" Type="http://schemas.openxmlformats.org/officeDocument/2006/relationships/slide" Target="slides/slide134.xml"/><Relationship Id="rId219" Type="http://schemas.openxmlformats.org/officeDocument/2006/relationships/slide" Target="slides/slide164.xml"/><Relationship Id="rId3" Type="http://schemas.openxmlformats.org/officeDocument/2006/relationships/slideMaster" Target="slideMasters/slideMaster3.xml"/><Relationship Id="rId214" Type="http://schemas.openxmlformats.org/officeDocument/2006/relationships/slide" Target="slides/slide159.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2.xml"/><Relationship Id="rId116" Type="http://schemas.openxmlformats.org/officeDocument/2006/relationships/slide" Target="slides/slide61.xml"/><Relationship Id="rId137" Type="http://schemas.openxmlformats.org/officeDocument/2006/relationships/slide" Target="slides/slide82.xml"/><Relationship Id="rId158" Type="http://schemas.openxmlformats.org/officeDocument/2006/relationships/slide" Target="slides/slide10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7.xml"/><Relationship Id="rId83" Type="http://schemas.openxmlformats.org/officeDocument/2006/relationships/slide" Target="slides/slide28.xml"/><Relationship Id="rId88" Type="http://schemas.openxmlformats.org/officeDocument/2006/relationships/slide" Target="slides/slide33.xml"/><Relationship Id="rId111" Type="http://schemas.openxmlformats.org/officeDocument/2006/relationships/slide" Target="slides/slide56.xml"/><Relationship Id="rId132" Type="http://schemas.openxmlformats.org/officeDocument/2006/relationships/slide" Target="slides/slide77.xml"/><Relationship Id="rId153" Type="http://schemas.openxmlformats.org/officeDocument/2006/relationships/slide" Target="slides/slide98.xml"/><Relationship Id="rId174" Type="http://schemas.openxmlformats.org/officeDocument/2006/relationships/slide" Target="slides/slide119.xml"/><Relationship Id="rId179" Type="http://schemas.openxmlformats.org/officeDocument/2006/relationships/slide" Target="slides/slide124.xml"/><Relationship Id="rId195" Type="http://schemas.openxmlformats.org/officeDocument/2006/relationships/slide" Target="slides/slide140.xml"/><Relationship Id="rId209" Type="http://schemas.openxmlformats.org/officeDocument/2006/relationships/slide" Target="slides/slide154.xml"/><Relationship Id="rId190" Type="http://schemas.openxmlformats.org/officeDocument/2006/relationships/slide" Target="slides/slide135.xml"/><Relationship Id="rId204" Type="http://schemas.openxmlformats.org/officeDocument/2006/relationships/slide" Target="slides/slide149.xml"/><Relationship Id="rId220"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xml"/><Relationship Id="rId106" Type="http://schemas.openxmlformats.org/officeDocument/2006/relationships/slide" Target="slides/slide51.xml"/><Relationship Id="rId127" Type="http://schemas.openxmlformats.org/officeDocument/2006/relationships/slide" Target="slides/slide7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8.xml"/><Relationship Id="rId78" Type="http://schemas.openxmlformats.org/officeDocument/2006/relationships/slide" Target="slides/slide23.xml"/><Relationship Id="rId94" Type="http://schemas.openxmlformats.org/officeDocument/2006/relationships/slide" Target="slides/slide39.xml"/><Relationship Id="rId99" Type="http://schemas.openxmlformats.org/officeDocument/2006/relationships/slide" Target="slides/slide44.xml"/><Relationship Id="rId101" Type="http://schemas.openxmlformats.org/officeDocument/2006/relationships/slide" Target="slides/slide46.xml"/><Relationship Id="rId122" Type="http://schemas.openxmlformats.org/officeDocument/2006/relationships/slide" Target="slides/slide67.xml"/><Relationship Id="rId143" Type="http://schemas.openxmlformats.org/officeDocument/2006/relationships/slide" Target="slides/slide88.xml"/><Relationship Id="rId148" Type="http://schemas.openxmlformats.org/officeDocument/2006/relationships/slide" Target="slides/slide93.xml"/><Relationship Id="rId164" Type="http://schemas.openxmlformats.org/officeDocument/2006/relationships/slide" Target="slides/slide109.xml"/><Relationship Id="rId169" Type="http://schemas.openxmlformats.org/officeDocument/2006/relationships/slide" Target="slides/slide114.xml"/><Relationship Id="rId185" Type="http://schemas.openxmlformats.org/officeDocument/2006/relationships/slide" Target="slides/slide130.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5.xml"/><Relationship Id="rId210" Type="http://schemas.openxmlformats.org/officeDocument/2006/relationships/slide" Target="slides/slide155.xml"/><Relationship Id="rId215" Type="http://schemas.openxmlformats.org/officeDocument/2006/relationships/slide" Target="slides/slide160.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3.xml"/><Relationship Id="rId89" Type="http://schemas.openxmlformats.org/officeDocument/2006/relationships/slide" Target="slides/slide34.xml"/><Relationship Id="rId112" Type="http://schemas.openxmlformats.org/officeDocument/2006/relationships/slide" Target="slides/slide57.xml"/><Relationship Id="rId133" Type="http://schemas.openxmlformats.org/officeDocument/2006/relationships/slide" Target="slides/slide78.xml"/><Relationship Id="rId154" Type="http://schemas.openxmlformats.org/officeDocument/2006/relationships/slide" Target="slides/slide99.xml"/><Relationship Id="rId175" Type="http://schemas.openxmlformats.org/officeDocument/2006/relationships/slide" Target="slides/slide120.xml"/><Relationship Id="rId196" Type="http://schemas.openxmlformats.org/officeDocument/2006/relationships/slide" Target="slides/slide141.xml"/><Relationship Id="rId200" Type="http://schemas.openxmlformats.org/officeDocument/2006/relationships/slide" Target="slides/slide145.xml"/><Relationship Id="rId16" Type="http://schemas.openxmlformats.org/officeDocument/2006/relationships/slideMaster" Target="slideMasters/slideMaster16.xml"/><Relationship Id="rId221" Type="http://schemas.openxmlformats.org/officeDocument/2006/relationships/presProps" Target="presProps.xml"/><Relationship Id="rId37" Type="http://schemas.openxmlformats.org/officeDocument/2006/relationships/slideMaster" Target="slideMasters/slideMaster37.xml"/><Relationship Id="rId58" Type="http://schemas.openxmlformats.org/officeDocument/2006/relationships/slide" Target="slides/slide3.xml"/><Relationship Id="rId79" Type="http://schemas.openxmlformats.org/officeDocument/2006/relationships/slide" Target="slides/slide24.xml"/><Relationship Id="rId102" Type="http://schemas.openxmlformats.org/officeDocument/2006/relationships/slide" Target="slides/slide47.xml"/><Relationship Id="rId123" Type="http://schemas.openxmlformats.org/officeDocument/2006/relationships/slide" Target="slides/slide68.xml"/><Relationship Id="rId144" Type="http://schemas.openxmlformats.org/officeDocument/2006/relationships/slide" Target="slides/slide89.xml"/><Relationship Id="rId90" Type="http://schemas.openxmlformats.org/officeDocument/2006/relationships/slide" Target="slides/slide35.xml"/><Relationship Id="rId165" Type="http://schemas.openxmlformats.org/officeDocument/2006/relationships/slide" Target="slides/slide110.xml"/><Relationship Id="rId186" Type="http://schemas.openxmlformats.org/officeDocument/2006/relationships/slide" Target="slides/slide131.xml"/><Relationship Id="rId211" Type="http://schemas.openxmlformats.org/officeDocument/2006/relationships/slide" Target="slides/slide156.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4.xml"/><Relationship Id="rId113" Type="http://schemas.openxmlformats.org/officeDocument/2006/relationships/slide" Target="slides/slide58.xml"/><Relationship Id="rId134" Type="http://schemas.openxmlformats.org/officeDocument/2006/relationships/slide" Target="slides/slide79.xml"/><Relationship Id="rId80" Type="http://schemas.openxmlformats.org/officeDocument/2006/relationships/slide" Target="slides/slide25.xml"/><Relationship Id="rId155" Type="http://schemas.openxmlformats.org/officeDocument/2006/relationships/slide" Target="slides/slide100.xml"/><Relationship Id="rId176" Type="http://schemas.openxmlformats.org/officeDocument/2006/relationships/slide" Target="slides/slide121.xml"/><Relationship Id="rId197" Type="http://schemas.openxmlformats.org/officeDocument/2006/relationships/slide" Target="slides/slide142.xml"/><Relationship Id="rId201" Type="http://schemas.openxmlformats.org/officeDocument/2006/relationships/slide" Target="slides/slide146.xml"/><Relationship Id="rId222" Type="http://schemas.openxmlformats.org/officeDocument/2006/relationships/viewProps" Target="viewProp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4.xml"/><Relationship Id="rId103" Type="http://schemas.openxmlformats.org/officeDocument/2006/relationships/slide" Target="slides/slide48.xml"/><Relationship Id="rId124" Type="http://schemas.openxmlformats.org/officeDocument/2006/relationships/slide" Target="slides/slide69.xml"/><Relationship Id="rId70" Type="http://schemas.openxmlformats.org/officeDocument/2006/relationships/slide" Target="slides/slide15.xml"/><Relationship Id="rId91" Type="http://schemas.openxmlformats.org/officeDocument/2006/relationships/slide" Target="slides/slide36.xml"/><Relationship Id="rId145" Type="http://schemas.openxmlformats.org/officeDocument/2006/relationships/slide" Target="slides/slide90.xml"/><Relationship Id="rId166" Type="http://schemas.openxmlformats.org/officeDocument/2006/relationships/slide" Target="slides/slide111.xml"/><Relationship Id="rId187" Type="http://schemas.openxmlformats.org/officeDocument/2006/relationships/slide" Target="slides/slide132.xml"/><Relationship Id="rId1" Type="http://schemas.openxmlformats.org/officeDocument/2006/relationships/slideMaster" Target="slideMasters/slideMaster1.xml"/><Relationship Id="rId212" Type="http://schemas.openxmlformats.org/officeDocument/2006/relationships/slide" Target="slides/slide157.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9.xml"/><Relationship Id="rId60" Type="http://schemas.openxmlformats.org/officeDocument/2006/relationships/slide" Target="slides/slide5.xml"/><Relationship Id="rId81" Type="http://schemas.openxmlformats.org/officeDocument/2006/relationships/slide" Target="slides/slide26.xml"/><Relationship Id="rId135" Type="http://schemas.openxmlformats.org/officeDocument/2006/relationships/slide" Target="slides/slide80.xml"/><Relationship Id="rId156" Type="http://schemas.openxmlformats.org/officeDocument/2006/relationships/slide" Target="slides/slide101.xml"/><Relationship Id="rId177" Type="http://schemas.openxmlformats.org/officeDocument/2006/relationships/slide" Target="slides/slide122.xml"/><Relationship Id="rId198" Type="http://schemas.openxmlformats.org/officeDocument/2006/relationships/slide" Target="slides/slide143.xml"/><Relationship Id="rId202" Type="http://schemas.openxmlformats.org/officeDocument/2006/relationships/slide" Target="slides/slide147.xml"/><Relationship Id="rId223" Type="http://schemas.openxmlformats.org/officeDocument/2006/relationships/theme" Target="theme/theme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49.xml"/><Relationship Id="rId125" Type="http://schemas.openxmlformats.org/officeDocument/2006/relationships/slide" Target="slides/slide70.xml"/><Relationship Id="rId146" Type="http://schemas.openxmlformats.org/officeDocument/2006/relationships/slide" Target="slides/slide91.xml"/><Relationship Id="rId167" Type="http://schemas.openxmlformats.org/officeDocument/2006/relationships/slide" Target="slides/slide112.xml"/><Relationship Id="rId188" Type="http://schemas.openxmlformats.org/officeDocument/2006/relationships/slide" Target="slides/slide133.xml"/><Relationship Id="rId71" Type="http://schemas.openxmlformats.org/officeDocument/2006/relationships/slide" Target="slides/slide16.xml"/><Relationship Id="rId92" Type="http://schemas.openxmlformats.org/officeDocument/2006/relationships/slide" Target="slides/slide37.xml"/><Relationship Id="rId213" Type="http://schemas.openxmlformats.org/officeDocument/2006/relationships/slide" Target="slides/slide15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60.xml"/><Relationship Id="rId136" Type="http://schemas.openxmlformats.org/officeDocument/2006/relationships/slide" Target="slides/slide81.xml"/><Relationship Id="rId157" Type="http://schemas.openxmlformats.org/officeDocument/2006/relationships/slide" Target="slides/slide102.xml"/><Relationship Id="rId178" Type="http://schemas.openxmlformats.org/officeDocument/2006/relationships/slide" Target="slides/slide123.xml"/><Relationship Id="rId61" Type="http://schemas.openxmlformats.org/officeDocument/2006/relationships/slide" Target="slides/slide6.xml"/><Relationship Id="rId82" Type="http://schemas.openxmlformats.org/officeDocument/2006/relationships/slide" Target="slides/slide27.xml"/><Relationship Id="rId199" Type="http://schemas.openxmlformats.org/officeDocument/2006/relationships/slide" Target="slides/slide144.xml"/><Relationship Id="rId203" Type="http://schemas.openxmlformats.org/officeDocument/2006/relationships/slide" Target="slides/slide148.xml"/><Relationship Id="rId19" Type="http://schemas.openxmlformats.org/officeDocument/2006/relationships/slideMaster" Target="slideMasters/slideMaster19.xml"/><Relationship Id="rId224" Type="http://schemas.openxmlformats.org/officeDocument/2006/relationships/tableStyles" Target="tableStyles.xml"/><Relationship Id="rId30" Type="http://schemas.openxmlformats.org/officeDocument/2006/relationships/slideMaster" Target="slideMasters/slideMaster30.xml"/><Relationship Id="rId105" Type="http://schemas.openxmlformats.org/officeDocument/2006/relationships/slide" Target="slides/slide50.xml"/><Relationship Id="rId126" Type="http://schemas.openxmlformats.org/officeDocument/2006/relationships/slide" Target="slides/slide71.xml"/><Relationship Id="rId147" Type="http://schemas.openxmlformats.org/officeDocument/2006/relationships/slide" Target="slides/slide92.xml"/><Relationship Id="rId168" Type="http://schemas.openxmlformats.org/officeDocument/2006/relationships/slide" Target="slides/slide113.xml"/></Relationships>
</file>

<file path=ppt/_rels/viewProps.xml.rels><?xml version="1.0" encoding="UTF-8" standalone="yes"?>
<Relationships xmlns="http://schemas.openxmlformats.org/package/2006/relationships"><Relationship Id="rId3" Type="http://schemas.openxmlformats.org/officeDocument/2006/relationships/slide" Target="slides/slide134.xml"/><Relationship Id="rId2" Type="http://schemas.openxmlformats.org/officeDocument/2006/relationships/slide" Target="slides/slide133.xml"/><Relationship Id="rId1" Type="http://schemas.openxmlformats.org/officeDocument/2006/relationships/slide" Target="slides/slide13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8/23/20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goodreads.com/work/quotes/204099"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fld id="{9D775B81-AE8A-E748-98CD-950681BD6C6D}" type="slidenum">
              <a:rPr lang="en-US" sz="1200" baseline="0">
                <a:solidFill>
                  <a:srgbClr val="000000"/>
                </a:solidFill>
                <a:latin typeface="Arial" charset="0"/>
              </a:rPr>
              <a:pPr algn="r" defTabSz="914400" eaLnBrk="0" fontAlgn="base" hangingPunct="0">
                <a:spcBef>
                  <a:spcPct val="0"/>
                </a:spcBef>
                <a:spcAft>
                  <a:spcPct val="0"/>
                </a:spcAft>
              </a:pPr>
              <a:t>10</a:t>
            </a:fld>
            <a:endParaRPr lang="en-US" sz="1200" baseline="0">
              <a:solidFill>
                <a:srgbClr val="000000"/>
              </a:solidFill>
              <a:latin typeface="Arial" charset="0"/>
            </a:endParaRPr>
          </a:p>
        </p:txBody>
      </p:sp>
      <p:sp>
        <p:nvSpPr>
          <p:cNvPr id="737282" name="Rectangle 2"/>
          <p:cNvSpPr>
            <a:spLocks noGrp="1" noRot="1" noChangeAspect="1" noChangeArrowheads="1"/>
          </p:cNvSpPr>
          <p:nvPr>
            <p:ph type="sldImg"/>
          </p:nvPr>
        </p:nvSpPr>
        <p:spPr>
          <a:solidFill>
            <a:srgbClr val="FFFFFF"/>
          </a:solidFill>
          <a:ln/>
        </p:spPr>
      </p:sp>
      <p:sp>
        <p:nvSpPr>
          <p:cNvPr id="737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GB" sz="2400">
              <a:latin typeface="Arial" charset="0"/>
              <a:ea typeface="ＭＳ Ｐゴシック" charset="0"/>
              <a:cs typeface="ＭＳ Ｐゴシック" charset="0"/>
            </a:endParaRPr>
          </a:p>
          <a:p>
            <a:pPr>
              <a:spcBef>
                <a:spcPct val="0"/>
              </a:spcBef>
            </a:pPr>
            <a:r>
              <a:rPr lang="en-GB" sz="2400">
                <a:latin typeface="Arial" charset="0"/>
                <a:ea typeface="ＭＳ Ｐゴシック" charset="0"/>
                <a:cs typeface="ＭＳ Ｐゴシック" charset="0"/>
              </a:rPr>
              <a:t>They then had a huge ceremony</a:t>
            </a:r>
            <a:r>
              <a:rPr lang="en-GB" sz="2400" baseline="0">
                <a:latin typeface="Arial" charset="0"/>
                <a:ea typeface="ＭＳ Ｐゴシック" charset="0"/>
                <a:cs typeface="ＭＳ Ｐゴシック" charset="0"/>
              </a:rPr>
              <a:t> in Ezra 6:16.</a:t>
            </a:r>
            <a:endParaRPr lang="en-GB" sz="2400">
              <a:latin typeface="Arial"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wall dedication by Levites, two choirs, and contributions for the temple service once again show their commitment to God’s house (12:27-47).</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127</a:t>
            </a:fld>
            <a:endParaRPr lang="en-US"/>
          </a:p>
        </p:txBody>
      </p:sp>
    </p:spTree>
    <p:extLst>
      <p:ext uri="{BB962C8B-B14F-4D97-AF65-F5344CB8AC3E}">
        <p14:creationId xmlns:p14="http://schemas.microsoft.com/office/powerpoint/2010/main" val="12114539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fld id="{199AF990-3E58-434E-875C-7F8CA07FA4CC}" type="slidenum">
              <a:rPr lang="en-US" sz="1200">
                <a:solidFill>
                  <a:srgbClr val="000000"/>
                </a:solidFill>
                <a:latin typeface="Arial" charset="0"/>
                <a:cs typeface="ＭＳ Ｐゴシック" charset="0"/>
              </a:rPr>
              <a:pPr/>
              <a:t>128</a:t>
            </a:fld>
            <a:endParaRPr lang="en-US" sz="1200">
              <a:solidFill>
                <a:srgbClr val="000000"/>
              </a:solidFill>
              <a:latin typeface="Arial" charset="0"/>
              <a:cs typeface="ＭＳ Ｐゴシック" charset="0"/>
            </a:endParaRPr>
          </a:p>
        </p:txBody>
      </p:sp>
      <p:sp>
        <p:nvSpPr>
          <p:cNvPr id="68611" name="Rectangle 2"/>
          <p:cNvSpPr>
            <a:spLocks noGrp="1" noRot="1" noChangeAspect="1" noChangeArrowheads="1" noTextEdit="1"/>
          </p:cNvSpPr>
          <p:nvPr>
            <p:ph type="sldImg"/>
          </p:nvPr>
        </p:nvSpPr>
        <p:spPr>
          <a:solidFill>
            <a:srgbClr val="FFFFFF"/>
          </a:solidFill>
          <a:ln/>
        </p:spPr>
      </p:sp>
      <p:sp>
        <p:nvSpPr>
          <p:cNvPr id="68612" name="Rectangle 3"/>
          <p:cNvSpPr>
            <a:spLocks noGrp="1" noChangeArrowheads="1"/>
          </p:cNvSpPr>
          <p:nvPr>
            <p:ph type="body" idx="1"/>
          </p:nvPr>
        </p:nvSpPr>
        <p:spPr>
          <a:xfrm>
            <a:off x="914183" y="4343144"/>
            <a:ext cx="5029635" cy="411501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a:latin typeface="Times New Roman"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fld id="{BA01CEE1-2F16-2A41-9016-ED59D1F272B8}" type="slidenum">
              <a:rPr lang="en-US" sz="1200">
                <a:solidFill>
                  <a:prstClr val="black"/>
                </a:solidFill>
              </a:rPr>
              <a:pPr eaLnBrk="1" hangingPunct="1"/>
              <a:t>129</a:t>
            </a:fld>
            <a:endParaRPr lang="en-US" sz="1200">
              <a:solidFill>
                <a:prstClr val="black"/>
              </a:solidFill>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a:cs typeface="Arial"/>
            </a:endParaRPr>
          </a:p>
          <a:p>
            <a:pPr eaLnBrk="1" hangingPunct="1"/>
            <a:r>
              <a:rPr lang="en-US">
                <a:latin typeface="Arial"/>
                <a:cs typeface="Arial"/>
              </a:rPr>
              <a:t>Nehemiah highlights the</a:t>
            </a:r>
            <a:r>
              <a:rPr lang="en-US" baseline="0">
                <a:latin typeface="Arial"/>
                <a:cs typeface="Arial"/>
              </a:rPr>
              <a:t> importance of borders and security. Can you imagine a country without border control? Singapore rightly checks everyone who wants to come in, while my country argues over the 1000 people  EACH DAY that sneak in illegally!</a:t>
            </a:r>
          </a:p>
          <a:p>
            <a:pPr eaLnBrk="1" hangingPunct="1"/>
            <a:r>
              <a:rPr lang="en-US" baseline="0">
                <a:latin typeface="Arial"/>
                <a:cs typeface="Arial"/>
              </a:rPr>
              <a:t>Building the wall was certainly something to celebrate!</a:t>
            </a:r>
          </a:p>
          <a:p>
            <a:pPr eaLnBrk="1" hangingPunct="1"/>
            <a:r>
              <a:rPr lang="en-US">
                <a:latin typeface="Arial"/>
                <a:cs typeface="Arial"/>
              </a:rPr>
              <a:t>The two processions</a:t>
            </a:r>
            <a:r>
              <a:rPr lang="en-US" baseline="0">
                <a:latin typeface="Arial"/>
                <a:cs typeface="Arial"/>
              </a:rPr>
              <a:t> on top of the wall proceeded from the west in opposite directions. One group went south and around to the temple. Nehemiah followed the group proceeding north to the temple. What a celebration it was! This project that took 150 years was finally done (586-444 BC)!</a:t>
            </a:r>
            <a:endParaRPr lang="en-US">
              <a:latin typeface="Arial"/>
              <a:cs typeface="Aria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fld id="{0DFC7297-E647-134B-AFBA-A9B357C581C0}" type="slidenum">
              <a:rPr lang="en-US" sz="1200">
                <a:solidFill>
                  <a:srgbClr val="000000"/>
                </a:solidFill>
                <a:latin typeface="Garamond" charset="0"/>
              </a:rPr>
              <a:pPr eaLnBrk="1" hangingPunct="1"/>
              <a:t>130</a:t>
            </a:fld>
            <a:endParaRPr lang="en-US" sz="1200">
              <a:solidFill>
                <a:srgbClr val="000000"/>
              </a:solidFill>
              <a:latin typeface="Garamond"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Times New Roman"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Nehemiah forbade foreigners from the temple, supported temple workers, corrected Sabbath abuses, and prohibited intermarriage to force covenant faithfulness (Neh 13).</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131</a:t>
            </a:fld>
            <a:endParaRPr lang="en-US"/>
          </a:p>
        </p:txBody>
      </p:sp>
    </p:spTree>
    <p:extLst>
      <p:ext uri="{BB962C8B-B14F-4D97-AF65-F5344CB8AC3E}">
        <p14:creationId xmlns:p14="http://schemas.microsoft.com/office/powerpoint/2010/main" val="394305304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38517F-5F68-C342-9B9F-54A76B6B7438}" type="slidenum">
              <a:rPr lang="en-US" sz="1200">
                <a:solidFill>
                  <a:prstClr val="black"/>
                </a:solidFill>
              </a:rPr>
              <a:pPr eaLnBrk="1" hangingPunct="1"/>
              <a:t>132</a:t>
            </a:fld>
            <a:endParaRPr lang="en-US" sz="1200">
              <a:solidFill>
                <a:prstClr val="black"/>
              </a:solidFill>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6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DFB29612-4DE1-B640-8BBD-71C60CAEA796}" type="slidenum">
              <a:rPr lang="en-US" sz="1200" baseline="0">
                <a:solidFill>
                  <a:srgbClr val="000000"/>
                </a:solidFill>
              </a:rPr>
              <a:pPr eaLnBrk="1" hangingPunct="1"/>
              <a:t>133</a:t>
            </a:fld>
            <a:endParaRPr lang="en-US" sz="1200" baseline="0">
              <a:solidFill>
                <a:srgbClr val="000000"/>
              </a:solidFill>
            </a:endParaRPr>
          </a:p>
        </p:txBody>
      </p:sp>
      <p:sp>
        <p:nvSpPr>
          <p:cNvPr id="1053698" name="Rectangle 2"/>
          <p:cNvSpPr>
            <a:spLocks noGrp="1" noRot="1" noChangeAspect="1" noChangeArrowheads="1" noTextEdit="1"/>
          </p:cNvSpPr>
          <p:nvPr>
            <p:ph type="sldImg"/>
          </p:nvPr>
        </p:nvSpPr>
        <p:spPr>
          <a:ln/>
        </p:spPr>
      </p:sp>
      <p:sp>
        <p:nvSpPr>
          <p:cNvPr id="10536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6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DFB29612-4DE1-B640-8BBD-71C60CAEA796}" type="slidenum">
              <a:rPr lang="en-US" sz="1200" baseline="0">
                <a:solidFill>
                  <a:srgbClr val="000000"/>
                </a:solidFill>
              </a:rPr>
              <a:pPr eaLnBrk="1" hangingPunct="1"/>
              <a:t>134</a:t>
            </a:fld>
            <a:endParaRPr lang="en-US" sz="1200" baseline="0">
              <a:solidFill>
                <a:srgbClr val="000000"/>
              </a:solidFill>
            </a:endParaRPr>
          </a:p>
        </p:txBody>
      </p:sp>
      <p:sp>
        <p:nvSpPr>
          <p:cNvPr id="1053698" name="Rectangle 2"/>
          <p:cNvSpPr>
            <a:spLocks noGrp="1" noRot="1" noChangeAspect="1" noChangeArrowheads="1" noTextEdit="1"/>
          </p:cNvSpPr>
          <p:nvPr>
            <p:ph type="sldImg"/>
          </p:nvPr>
        </p:nvSpPr>
        <p:spPr>
          <a:ln/>
        </p:spPr>
      </p:sp>
      <p:sp>
        <p:nvSpPr>
          <p:cNvPr id="10536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latin typeface="Arial"/>
                <a:cs typeface="Arial"/>
              </a:rPr>
              <a:t>What would be the</a:t>
            </a:r>
            <a:r>
              <a:rPr lang="en-US" baseline="0">
                <a:latin typeface="Arial"/>
                <a:cs typeface="Arial"/>
              </a:rPr>
              <a:t> right way to say thanks to the L</a:t>
            </a:r>
            <a:r>
              <a:rPr lang="en-US" sz="1100" baseline="0">
                <a:latin typeface="Arial"/>
                <a:cs typeface="Arial"/>
              </a:rPr>
              <a:t>ORD</a:t>
            </a:r>
            <a:r>
              <a:rPr lang="en-US" baseline="0">
                <a:latin typeface="Arial"/>
                <a:cs typeface="Arial"/>
              </a:rPr>
              <a:t> for all he has done for you?</a:t>
            </a:r>
            <a:endParaRPr lang="en-US">
              <a:latin typeface="Arial"/>
              <a:cs typeface="Arial"/>
            </a:endParaRPr>
          </a:p>
          <a:p>
            <a:endParaRPr lang="en-US">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The L</a:t>
            </a:r>
            <a:r>
              <a:rPr lang="en-US" sz="1100">
                <a:latin typeface="Arial"/>
                <a:cs typeface="Arial"/>
              </a:rPr>
              <a:t>ORD</a:t>
            </a:r>
            <a:r>
              <a:rPr lang="en-US">
                <a:latin typeface="Arial"/>
                <a:cs typeface="Arial"/>
              </a:rPr>
              <a:t> works</a:t>
            </a:r>
            <a:r>
              <a:rPr lang="en-US" baseline="0">
                <a:latin typeface="Arial"/>
                <a:cs typeface="Arial"/>
              </a:rPr>
              <a:t> so much for us! Shouldn</a:t>
            </a:r>
            <a:r>
              <a:rPr lang="mr-IN" baseline="0">
                <a:latin typeface="Arial"/>
                <a:cs typeface="Arial"/>
              </a:rPr>
              <a:t>'</a:t>
            </a:r>
            <a:r>
              <a:rPr lang="en-US" baseline="0">
                <a:latin typeface="Arial"/>
                <a:cs typeface="Arial"/>
              </a:rPr>
              <a:t>t we work for him? Shouldn</a:t>
            </a:r>
            <a:r>
              <a:rPr lang="mr-IN" baseline="0">
                <a:latin typeface="Arial"/>
                <a:cs typeface="Arial"/>
              </a:rPr>
              <a:t>'</a:t>
            </a:r>
            <a:r>
              <a:rPr lang="en-US" baseline="0">
                <a:latin typeface="Arial"/>
                <a:cs typeface="Arial"/>
              </a:rPr>
              <a:t>t we honor him?</a:t>
            </a:r>
            <a:endParaRPr lang="en-US">
              <a:latin typeface="Arial"/>
              <a:cs typeface="Arial"/>
            </a:endParaRPr>
          </a:p>
          <a:p>
            <a:endParaRPr lang="en-US">
              <a:latin typeface="Arial"/>
              <a:cs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29" name="Rectangle 2"/>
          <p:cNvSpPr>
            <a:spLocks noGrp="1" noRot="1" noChangeAspect="1" noChangeArrowheads="1" noTextEdit="1"/>
          </p:cNvSpPr>
          <p:nvPr>
            <p:ph type="sldImg"/>
          </p:nvPr>
        </p:nvSpPr>
        <p:spPr>
          <a:ln/>
        </p:spPr>
      </p:sp>
      <p:sp>
        <p:nvSpPr>
          <p:cNvPr id="7393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Arial"/>
              <a:ea typeface="ＭＳ Ｐゴシック" charset="0"/>
              <a:cs typeface="Arial"/>
            </a:endParaRPr>
          </a:p>
          <a:p>
            <a:r>
              <a:rPr lang="en-US">
                <a:latin typeface="Arial"/>
                <a:ea typeface="ＭＳ Ｐゴシック" charset="0"/>
                <a:cs typeface="Arial"/>
              </a:rPr>
              <a:t>Six decades later Ezra himself restored</a:t>
            </a:r>
            <a:r>
              <a:rPr lang="en-US" baseline="0">
                <a:latin typeface="Arial"/>
                <a:ea typeface="ＭＳ Ｐゴシック" charset="0"/>
                <a:cs typeface="Arial"/>
              </a:rPr>
              <a:t> the people in an amazing </a:t>
            </a:r>
            <a:r>
              <a:rPr lang="en-GB" sz="1200" baseline="0">
                <a:latin typeface="Arial"/>
                <a:ea typeface="ＭＳ Ｐゴシック" charset="0"/>
                <a:cs typeface="Arial"/>
              </a:rPr>
              <a:t>revival (Ezra 8).</a:t>
            </a:r>
            <a:endParaRPr lang="en-US">
              <a:latin typeface="Arial"/>
              <a:ea typeface="ＭＳ Ｐゴシック" charset="0"/>
              <a:cs typeface="Aria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Faithful </a:t>
            </a:r>
            <a:r>
              <a:rPr lang="en-US" i="1">
                <a:latin typeface="Arial"/>
                <a:cs typeface="Arial"/>
              </a:rPr>
              <a:t>divine</a:t>
            </a:r>
            <a:r>
              <a:rPr lang="en-US">
                <a:latin typeface="Arial"/>
                <a:cs typeface="Arial"/>
              </a:rPr>
              <a:t> help should lead to faithful </a:t>
            </a:r>
            <a:r>
              <a:rPr lang="en-US" i="1">
                <a:latin typeface="Arial"/>
                <a:cs typeface="Arial"/>
              </a:rPr>
              <a:t>human</a:t>
            </a:r>
            <a:r>
              <a:rPr lang="en-US">
                <a:latin typeface="Arial"/>
                <a:cs typeface="Arial"/>
              </a:rPr>
              <a:t> help.</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The natural reaction to seeing God</a:t>
            </a:r>
            <a:r>
              <a:rPr lang="mr-IN" sz="1200" kern="1200">
                <a:solidFill>
                  <a:schemeClr val="tx1"/>
                </a:solidFill>
                <a:effectLst/>
                <a:latin typeface="Arial"/>
                <a:ea typeface="ＭＳ Ｐゴシック" pitchFamily="-112" charset="-128"/>
                <a:cs typeface="Arial"/>
              </a:rPr>
              <a:t>'</a:t>
            </a:r>
            <a:r>
              <a:rPr lang="en-US" sz="1200" kern="1200">
                <a:solidFill>
                  <a:schemeClr val="tx1"/>
                </a:solidFill>
                <a:effectLst/>
                <a:latin typeface="Arial"/>
                <a:ea typeface="ＭＳ Ｐゴシック" pitchFamily="-112" charset="-128"/>
                <a:cs typeface="Arial"/>
              </a:rPr>
              <a:t>s loyal hand is to revere him</a:t>
            </a:r>
            <a:r>
              <a:rPr lang="en-SG" sz="1200" kern="1200">
                <a:solidFill>
                  <a:schemeClr val="tx1"/>
                </a:solidFill>
                <a:effectLst/>
                <a:latin typeface="Arial"/>
                <a:ea typeface="ＭＳ Ｐゴシック" pitchFamily="-112" charset="-128"/>
                <a:cs typeface="Arial"/>
              </a:rPr>
              <a:t>.</a:t>
            </a:r>
            <a:endParaRPr lang="en-US">
              <a:latin typeface="Arial"/>
              <a:cs typeface="Arial"/>
            </a:endParaRPr>
          </a:p>
          <a:p>
            <a:endParaRPr lang="en-US">
              <a:latin typeface="Arial"/>
              <a:cs typeface="Aria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What would change for you if you saw Jesus clearly?</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If you served diligently…</a:t>
            </a:r>
          </a:p>
          <a:p>
            <a:r>
              <a:rPr lang="en-US">
                <a:latin typeface="Arial"/>
                <a:cs typeface="Arial"/>
              </a:rPr>
              <a:t>Maybe you would do the PPT for this church.</a:t>
            </a:r>
          </a:p>
          <a:p>
            <a:r>
              <a:rPr lang="en-US">
                <a:latin typeface="Arial"/>
                <a:cs typeface="Arial"/>
              </a:rPr>
              <a:t>You might even help with our website.</a:t>
            </a:r>
          </a:p>
          <a:p>
            <a:r>
              <a:rPr lang="en-US">
                <a:latin typeface="Arial"/>
                <a:cs typeface="Arial"/>
              </a:rPr>
              <a:t>You would get serious about being a member.</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If you worshipped diligently…</a:t>
            </a:r>
          </a:p>
          <a:p>
            <a:r>
              <a:rPr lang="en-US">
                <a:latin typeface="Arial"/>
                <a:cs typeface="Arial"/>
              </a:rPr>
              <a:t>Perhaps you would play bass in our worship team!</a:t>
            </a:r>
          </a:p>
          <a:p>
            <a:r>
              <a:rPr lang="en-US">
                <a:latin typeface="Arial"/>
                <a:cs typeface="Arial"/>
              </a:rPr>
              <a:t>You would sing the first song with us in our services.</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164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1" name="Rectangle 1026"/>
          <p:cNvSpPr>
            <a:spLocks noGrp="1" noRot="1" noChangeAspect="1" noChangeArrowheads="1"/>
          </p:cNvSpPr>
          <p:nvPr>
            <p:ph type="sldImg"/>
          </p:nvPr>
        </p:nvSpPr>
        <p:spPr>
          <a:solidFill>
            <a:srgbClr val="FFFFFF"/>
          </a:solidFill>
          <a:ln/>
        </p:spPr>
      </p:sp>
      <p:sp>
        <p:nvSpPr>
          <p:cNvPr id="64000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ea typeface="ＭＳ Ｐゴシック" charset="0"/>
              <a:cs typeface="Arial"/>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Yet the people</a:t>
            </a:r>
            <a:r>
              <a:rPr lang="en-US" baseline="0">
                <a:latin typeface="Arial"/>
                <a:ea typeface="ＭＳ Ｐゴシック" charset="0"/>
                <a:cs typeface="Arial"/>
              </a:rPr>
              <a:t> were still a</a:t>
            </a:r>
            <a:r>
              <a:rPr lang="mr-IN" baseline="0">
                <a:latin typeface="Arial"/>
                <a:ea typeface="ＭＳ Ｐゴシック" charset="0"/>
                <a:cs typeface="Arial"/>
              </a:rPr>
              <a:t>…</a:t>
            </a:r>
            <a:endParaRPr lang="en-US" baseline="0">
              <a:latin typeface="Arial"/>
              <a:ea typeface="ＭＳ Ｐゴシック" charset="0"/>
              <a:cs typeface="Arial"/>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Remnant: Few Jews had returned to the land.</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Reproached: The same pagans of Ezra’s account threatened them on every side.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—But yet they also had intermarried with these pagans!</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—They still didn't follow the Sabbath—the sign of their covenant with God.</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Ruins: They still had a broken down wall around the city.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So God raised up Nehemiah to restore the walls. We had a whole sermon series no this 2013 if you want to listen to the whole book on the website.</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13</a:t>
            </a:fld>
            <a:endParaRPr lang="en-US"/>
          </a:p>
        </p:txBody>
      </p:sp>
    </p:spTree>
    <p:extLst>
      <p:ext uri="{BB962C8B-B14F-4D97-AF65-F5344CB8AC3E}">
        <p14:creationId xmlns:p14="http://schemas.microsoft.com/office/powerpoint/2010/main" val="2888197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1026"/>
          <p:cNvSpPr>
            <a:spLocks noGrp="1" noRot="1" noChangeAspect="1" noChangeArrowheads="1"/>
          </p:cNvSpPr>
          <p:nvPr>
            <p:ph type="sldImg"/>
          </p:nvPr>
        </p:nvSpPr>
        <p:spPr>
          <a:solidFill>
            <a:srgbClr val="FFFFFF"/>
          </a:solidFill>
          <a:ln/>
        </p:spPr>
      </p:sp>
      <p:sp>
        <p:nvSpPr>
          <p:cNvPr id="57139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a:p>
            <a:r>
              <a:rPr lang="en-US" sz="1200" kern="1200">
                <a:solidFill>
                  <a:schemeClr val="tx1"/>
                </a:solidFill>
                <a:effectLst/>
                <a:latin typeface="+mn-lt"/>
                <a:ea typeface="+mn-ea"/>
                <a:cs typeface="+mn-cs"/>
              </a:rPr>
              <a:t>Too often teaching on this book focuses on Nehemiah</a:t>
            </a:r>
            <a:r>
              <a:rPr lang="en-SG" sz="1200" kern="1200">
                <a:solidFill>
                  <a:schemeClr val="tx1"/>
                </a:solidFill>
                <a:effectLst/>
                <a:latin typeface="+mn-lt"/>
                <a:ea typeface="+mn-ea"/>
                <a:cs typeface="+mn-cs"/>
              </a:rPr>
              <a:t>—even</a:t>
            </a:r>
            <a:r>
              <a:rPr lang="en-SG" sz="1200" kern="1200" baseline="0">
                <a:solidFill>
                  <a:schemeClr val="tx1"/>
                </a:solidFill>
                <a:effectLst/>
                <a:latin typeface="+mn-lt"/>
                <a:ea typeface="+mn-ea"/>
                <a:cs typeface="+mn-cs"/>
              </a:rPr>
              <a:t> team building for coaches!</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Rectangle 1026"/>
          <p:cNvSpPr>
            <a:spLocks noGrp="1" noRot="1" noChangeAspect="1" noChangeArrowheads="1"/>
          </p:cNvSpPr>
          <p:nvPr>
            <p:ph type="sldImg"/>
          </p:nvPr>
        </p:nvSpPr>
        <p:spPr>
          <a:solidFill>
            <a:srgbClr val="FFFFFF"/>
          </a:solidFill>
          <a:ln/>
        </p:spPr>
      </p:sp>
      <p:sp>
        <p:nvSpPr>
          <p:cNvPr id="56934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ea typeface="ＭＳ Ｐゴシック" charset="0"/>
              <a:cs typeface="Arial"/>
            </a:endParaRPr>
          </a:p>
          <a:p>
            <a:r>
              <a:rPr lang="en-US">
                <a:latin typeface="Arial"/>
                <a:ea typeface="ＭＳ Ｐゴシック" charset="0"/>
                <a:cs typeface="Arial"/>
              </a:rPr>
              <a:t>Knee-High-My-A</a:t>
            </a:r>
            <a:r>
              <a:rPr lang="en-US" baseline="0">
                <a:latin typeface="Arial"/>
                <a:ea typeface="ＭＳ Ｐゴシック" charset="0"/>
                <a:cs typeface="Arial"/>
              </a:rPr>
              <a:t> was a very tall man!</a:t>
            </a:r>
          </a:p>
          <a:p>
            <a:r>
              <a:rPr lang="en-US" baseline="0">
                <a:latin typeface="Arial"/>
                <a:ea typeface="ＭＳ Ｐゴシック" charset="0"/>
                <a:cs typeface="Arial"/>
              </a:rPr>
              <a:t>Well, maybe not physically, but spiritually he had great stature!</a:t>
            </a:r>
            <a:endParaRPr lang="en-US">
              <a:latin typeface="Arial"/>
              <a:ea typeface="ＭＳ Ｐゴシック" charset="0"/>
              <a:cs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1026"/>
          <p:cNvSpPr>
            <a:spLocks noGrp="1" noRot="1" noChangeAspect="1" noChangeArrowheads="1"/>
          </p:cNvSpPr>
          <p:nvPr>
            <p:ph type="sldImg"/>
          </p:nvPr>
        </p:nvSpPr>
        <p:spPr>
          <a:solidFill>
            <a:srgbClr val="FFFFFF"/>
          </a:solidFill>
          <a:ln/>
        </p:spPr>
      </p:sp>
      <p:sp>
        <p:nvSpPr>
          <p:cNvPr id="58368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1" name="Rectangle 1026"/>
          <p:cNvSpPr>
            <a:spLocks noGrp="1" noRot="1" noChangeAspect="1" noChangeArrowheads="1"/>
          </p:cNvSpPr>
          <p:nvPr>
            <p:ph type="sldImg"/>
          </p:nvPr>
        </p:nvSpPr>
        <p:spPr>
          <a:solidFill>
            <a:srgbClr val="FFFFFF"/>
          </a:solidFill>
          <a:ln/>
        </p:spPr>
      </p:sp>
      <p:sp>
        <p:nvSpPr>
          <p:cNvPr id="593922" name="Rectangle 1027"/>
          <p:cNvSpPr>
            <a:spLocks noGrp="1" noChangeArrowheads="1"/>
          </p:cNvSpPr>
          <p:nvPr>
            <p:ph type="body" idx="1"/>
          </p:nvPr>
        </p:nvSpPr>
        <p:spPr>
          <a:solidFill>
            <a:srgbClr val="FFFFFF"/>
          </a:solidFill>
          <a:ln>
            <a:solidFill>
              <a:srgbClr val="000000"/>
            </a:solidFill>
          </a:ln>
        </p:spPr>
        <p:txBody>
          <a:bodyPr/>
          <a:lstStyle/>
          <a:p>
            <a:endParaRPr lang="en-US">
              <a:latin typeface="Arial"/>
              <a:ea typeface="ＭＳ Ｐゴシック" charset="0"/>
              <a:cs typeface="Arial"/>
            </a:endParaRPr>
          </a:p>
          <a:p>
            <a:r>
              <a:rPr lang="en-US">
                <a:latin typeface="Arial"/>
                <a:ea typeface="ＭＳ Ｐゴシック" charset="0"/>
                <a:cs typeface="Arial"/>
              </a:rPr>
              <a:t>Too</a:t>
            </a:r>
            <a:r>
              <a:rPr lang="en-US" baseline="0">
                <a:latin typeface="Arial"/>
                <a:ea typeface="ＭＳ Ｐゴシック" charset="0"/>
                <a:cs typeface="Arial"/>
              </a:rPr>
              <a:t> often we focus on Nehemiah in the book instead of the real hero—God!</a:t>
            </a:r>
          </a:p>
          <a:p>
            <a:r>
              <a:rPr lang="en-US" baseline="0">
                <a:latin typeface="Arial"/>
                <a:ea typeface="ＭＳ Ｐゴシック" charset="0"/>
                <a:cs typeface="Arial"/>
              </a:rPr>
              <a:t>Even Nehemiah himself focuses on God.</a:t>
            </a:r>
            <a:endParaRPr lang="en-US">
              <a:latin typeface="Arial"/>
              <a:ea typeface="ＭＳ Ｐゴシック" charset="0"/>
              <a:cs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fld id="{327471F0-A8F8-454F-9FAD-00E5FA082BEC}" type="slidenum">
              <a:rPr lang="en-US" sz="1200" baseline="0">
                <a:solidFill>
                  <a:srgbClr val="000000"/>
                </a:solidFill>
              </a:rPr>
              <a:pPr/>
              <a:t>18</a:t>
            </a:fld>
            <a:endParaRPr lang="en-US" sz="1200" baseline="0">
              <a:solidFill>
                <a:srgbClr val="000000"/>
              </a:solidFill>
            </a:endParaRPr>
          </a:p>
        </p:txBody>
      </p:sp>
      <p:sp>
        <p:nvSpPr>
          <p:cNvPr id="595970" name="Rectangle 1026"/>
          <p:cNvSpPr>
            <a:spLocks noGrp="1" noRot="1" noChangeAspect="1" noChangeArrowheads="1" noTextEdit="1"/>
          </p:cNvSpPr>
          <p:nvPr>
            <p:ph type="sldImg"/>
          </p:nvPr>
        </p:nvSpPr>
        <p:spPr>
          <a:ln/>
        </p:spPr>
      </p:sp>
      <p:sp>
        <p:nvSpPr>
          <p:cNvPr id="595971"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Through Nehemiah God was the one to restore Jerusalem's</a:t>
            </a:r>
            <a:r>
              <a:rPr lang="en-US" baseline="0">
                <a:latin typeface="Arial"/>
                <a:ea typeface="ＭＳ Ｐゴシック" charset="0"/>
                <a:cs typeface="Arial"/>
              </a:rPr>
              <a:t> walls and people.</a:t>
            </a:r>
            <a:endParaRPr lang="en-US">
              <a:latin typeface="Arial"/>
              <a:ea typeface="ＭＳ Ｐゴシック" charset="0"/>
              <a:cs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latin typeface="Arial"/>
                <a:cs typeface="Arial"/>
              </a:rPr>
              <a:t>What would be the</a:t>
            </a:r>
            <a:r>
              <a:rPr lang="en-US" baseline="0">
                <a:latin typeface="Arial"/>
                <a:cs typeface="Arial"/>
              </a:rPr>
              <a:t> right way to say thanks to the L</a:t>
            </a:r>
            <a:r>
              <a:rPr lang="en-US" sz="1100" baseline="0">
                <a:latin typeface="Arial"/>
                <a:cs typeface="Arial"/>
              </a:rPr>
              <a:t>ORD</a:t>
            </a:r>
            <a:r>
              <a:rPr lang="en-US" baseline="0">
                <a:latin typeface="Arial"/>
                <a:cs typeface="Arial"/>
              </a:rPr>
              <a:t> for all he has done for you?</a:t>
            </a:r>
            <a:endParaRPr lang="en-US">
              <a:latin typeface="Arial"/>
              <a:cs typeface="Arial"/>
            </a:endParaRPr>
          </a:p>
          <a:p>
            <a:endParaRPr lang="en-US">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It</a:t>
            </a:r>
            <a:r>
              <a:rPr lang="mr-IN">
                <a:latin typeface="Arial"/>
                <a:cs typeface="Arial"/>
              </a:rPr>
              <a:t>'</a:t>
            </a:r>
            <a:r>
              <a:rPr lang="en-US">
                <a:latin typeface="Arial"/>
                <a:cs typeface="Arial"/>
              </a:rPr>
              <a:t>s </a:t>
            </a:r>
            <a:r>
              <a:rPr lang="en-US" sz="1200" kern="1200">
                <a:solidFill>
                  <a:schemeClr val="tx1"/>
                </a:solidFill>
                <a:effectLst/>
                <a:latin typeface="Arial"/>
                <a:ea typeface="ＭＳ Ｐゴシック" pitchFamily="-112" charset="-128"/>
                <a:cs typeface="Arial"/>
              </a:rPr>
              <a:t>easy to take for granted what others do for us</a:t>
            </a:r>
            <a:r>
              <a:rPr lang="en-SG" sz="1200" kern="1200">
                <a:solidFill>
                  <a:schemeClr val="tx1"/>
                </a:solidFill>
                <a:effectLst/>
                <a:latin typeface="Arial"/>
                <a:ea typeface="ＭＳ Ｐゴシック" pitchFamily="-112" charset="-128"/>
                <a:cs typeface="Arial"/>
              </a:rPr>
              <a:t>.</a:t>
            </a:r>
            <a:endParaRPr lang="en-US">
              <a:latin typeface="Arial"/>
              <a:cs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269392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Faithful </a:t>
            </a:r>
            <a:r>
              <a:rPr lang="en-US" i="1">
                <a:latin typeface="Arial"/>
                <a:cs typeface="Arial"/>
              </a:rPr>
              <a:t>divine</a:t>
            </a:r>
            <a:r>
              <a:rPr lang="en-US">
                <a:latin typeface="Arial"/>
                <a:cs typeface="Arial"/>
              </a:rPr>
              <a:t> help should lead to faithful </a:t>
            </a:r>
            <a:r>
              <a:rPr lang="en-US" i="1">
                <a:latin typeface="Arial"/>
                <a:cs typeface="Arial"/>
              </a:rPr>
              <a:t>human</a:t>
            </a:r>
            <a:r>
              <a:rPr lang="en-US">
                <a:latin typeface="Arial"/>
                <a:cs typeface="Arial"/>
              </a:rPr>
              <a:t> help.</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The natural reaction to seeing God</a:t>
            </a:r>
            <a:r>
              <a:rPr lang="mr-IN" sz="1200" kern="1200">
                <a:solidFill>
                  <a:schemeClr val="tx1"/>
                </a:solidFill>
                <a:effectLst/>
                <a:latin typeface="Arial"/>
                <a:ea typeface="ＭＳ Ｐゴシック" pitchFamily="-112" charset="-128"/>
                <a:cs typeface="Arial"/>
              </a:rPr>
              <a:t>'</a:t>
            </a:r>
            <a:r>
              <a:rPr lang="en-US" sz="1200" kern="1200">
                <a:solidFill>
                  <a:schemeClr val="tx1"/>
                </a:solidFill>
                <a:effectLst/>
                <a:latin typeface="Arial"/>
                <a:ea typeface="ＭＳ Ｐゴシック" pitchFamily="-112" charset="-128"/>
                <a:cs typeface="Arial"/>
              </a:rPr>
              <a:t>s loyal hand is to work for him</a:t>
            </a:r>
            <a:r>
              <a:rPr lang="en-SG" sz="1200" kern="1200">
                <a:solidFill>
                  <a:schemeClr val="tx1"/>
                </a:solidFill>
                <a:effectLst/>
                <a:latin typeface="Arial"/>
                <a:ea typeface="ＭＳ Ｐゴシック" pitchFamily="-112" charset="-128"/>
                <a:cs typeface="Arial"/>
              </a:rPr>
              <a:t>.</a:t>
            </a:r>
            <a:endParaRPr lang="en-US">
              <a:latin typeface="Arial"/>
              <a:cs typeface="Arial"/>
            </a:endParaRPr>
          </a:p>
          <a:p>
            <a:endParaRPr lang="en-US">
              <a:latin typeface="Arial"/>
              <a:cs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enabled Nehemiah to prepare to rebuild the wall to reestablish temple worship in Jerusalem (Neh 1–2).</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23</a:t>
            </a:fld>
            <a:endParaRPr lang="en-US"/>
          </a:p>
        </p:txBody>
      </p:sp>
    </p:spTree>
    <p:extLst>
      <p:ext uri="{BB962C8B-B14F-4D97-AF65-F5344CB8AC3E}">
        <p14:creationId xmlns:p14="http://schemas.microsoft.com/office/powerpoint/2010/main" val="4126199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1" name="Rectangle 1026"/>
          <p:cNvSpPr>
            <a:spLocks noGrp="1" noRot="1" noChangeAspect="1" noChangeArrowheads="1"/>
          </p:cNvSpPr>
          <p:nvPr>
            <p:ph type="sldImg"/>
          </p:nvPr>
        </p:nvSpPr>
        <p:spPr>
          <a:solidFill>
            <a:srgbClr val="FFFFFF"/>
          </a:solidFill>
          <a:ln/>
        </p:spPr>
      </p:sp>
      <p:sp>
        <p:nvSpPr>
          <p:cNvPr id="62976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09" name="Rectangle 1026"/>
          <p:cNvSpPr>
            <a:spLocks noGrp="1" noRot="1" noChangeAspect="1" noChangeArrowheads="1"/>
          </p:cNvSpPr>
          <p:nvPr>
            <p:ph type="sldImg"/>
          </p:nvPr>
        </p:nvSpPr>
        <p:spPr>
          <a:solidFill>
            <a:srgbClr val="FFFFFF"/>
          </a:solidFill>
          <a:ln/>
        </p:spPr>
      </p:sp>
      <p:sp>
        <p:nvSpPr>
          <p:cNvPr id="631810"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1026"/>
          <p:cNvSpPr>
            <a:spLocks noGrp="1" noRot="1" noChangeAspect="1" noChangeArrowheads="1"/>
          </p:cNvSpPr>
          <p:nvPr>
            <p:ph type="sldImg"/>
          </p:nvPr>
        </p:nvSpPr>
        <p:spPr>
          <a:solidFill>
            <a:srgbClr val="FFFFFF"/>
          </a:solidFill>
          <a:ln/>
        </p:spPr>
      </p:sp>
      <p:sp>
        <p:nvSpPr>
          <p:cNvPr id="243714"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fld id="{E97F9425-A49A-664B-A2A1-1C37E71CEBA1}" type="slidenum">
              <a:rPr lang="en-US" sz="1200" baseline="0">
                <a:solidFill>
                  <a:srgbClr val="000000"/>
                </a:solidFill>
                <a:latin typeface="Tahoma" charset="0"/>
              </a:rPr>
              <a:pPr algn="r" defTabSz="914400" eaLnBrk="0" fontAlgn="base" hangingPunct="0">
                <a:spcBef>
                  <a:spcPct val="0"/>
                </a:spcBef>
                <a:spcAft>
                  <a:spcPct val="0"/>
                </a:spcAft>
              </a:pPr>
              <a:t>27</a:t>
            </a:fld>
            <a:endParaRPr lang="en-US" sz="1200" baseline="0">
              <a:solidFill>
                <a:srgbClr val="000000"/>
              </a:solidFill>
              <a:latin typeface="Tahoma" charset="0"/>
            </a:endParaRPr>
          </a:p>
        </p:txBody>
      </p:sp>
      <p:sp>
        <p:nvSpPr>
          <p:cNvPr id="642050" name="Rectangle 2"/>
          <p:cNvSpPr>
            <a:spLocks noGrp="1" noRot="1" noChangeAspect="1" noChangeArrowheads="1" noTextEdit="1"/>
          </p:cNvSpPr>
          <p:nvPr>
            <p:ph type="sldImg"/>
          </p:nvPr>
        </p:nvSpPr>
        <p:spPr>
          <a:solidFill>
            <a:srgbClr val="FFFFFF"/>
          </a:solidFill>
          <a:ln/>
        </p:spPr>
      </p:sp>
      <p:sp>
        <p:nvSpPr>
          <p:cNvPr id="642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defTabSz="457200">
              <a:defRPr sz="2400" baseline="30000">
                <a:solidFill>
                  <a:schemeClr val="tx1"/>
                </a:solidFill>
                <a:latin typeface="Times New Roman" charset="0"/>
                <a:ea typeface="ＭＳ Ｐゴシック" charset="0"/>
                <a:cs typeface="ＭＳ Ｐゴシック" charset="0"/>
              </a:defRPr>
            </a:lvl1pPr>
            <a:lvl2pPr marL="742950" indent="-285750" defTabSz="457200">
              <a:defRPr sz="2400" baseline="30000">
                <a:solidFill>
                  <a:schemeClr val="tx1"/>
                </a:solidFill>
                <a:latin typeface="Times New Roman" charset="0"/>
                <a:ea typeface="ＭＳ Ｐゴシック" charset="0"/>
              </a:defRPr>
            </a:lvl2pPr>
            <a:lvl3pPr marL="1143000" indent="-228600" defTabSz="457200">
              <a:defRPr sz="2400" baseline="30000">
                <a:solidFill>
                  <a:schemeClr val="tx1"/>
                </a:solidFill>
                <a:latin typeface="Times New Roman" charset="0"/>
                <a:ea typeface="ＭＳ Ｐゴシック" charset="0"/>
              </a:defRPr>
            </a:lvl3pPr>
            <a:lvl4pPr marL="1600200" indent="-228600" defTabSz="457200">
              <a:defRPr sz="2400" baseline="30000">
                <a:solidFill>
                  <a:schemeClr val="tx1"/>
                </a:solidFill>
                <a:latin typeface="Times New Roman" charset="0"/>
                <a:ea typeface="ＭＳ Ｐゴシック" charset="0"/>
              </a:defRPr>
            </a:lvl4pPr>
            <a:lvl5pPr marL="2057400" indent="-228600" defTabSz="4572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fontAlgn="base">
              <a:spcBef>
                <a:spcPct val="0"/>
              </a:spcBef>
              <a:spcAft>
                <a:spcPct val="0"/>
              </a:spcAft>
            </a:pPr>
            <a:fld id="{C79E7ECD-18EB-6843-847D-F1E99DC1389D}" type="slidenum">
              <a:rPr lang="en-US" sz="1200" baseline="0">
                <a:solidFill>
                  <a:srgbClr val="000000"/>
                </a:solidFill>
                <a:latin typeface="Calibri" charset="0"/>
              </a:rPr>
              <a:pPr algn="r" fontAlgn="base">
                <a:spcBef>
                  <a:spcPct val="0"/>
                </a:spcBef>
                <a:spcAft>
                  <a:spcPct val="0"/>
                </a:spcAft>
              </a:pPr>
              <a:t>28</a:t>
            </a:fld>
            <a:endParaRPr lang="en-US" sz="1200" baseline="0">
              <a:solidFill>
                <a:srgbClr val="000000"/>
              </a:solidFill>
              <a:latin typeface="Calibri" charset="0"/>
            </a:endParaRPr>
          </a:p>
        </p:txBody>
      </p:sp>
      <p:sp>
        <p:nvSpPr>
          <p:cNvPr id="644098" name="Rectangle 2"/>
          <p:cNvSpPr>
            <a:spLocks noGrp="1" noRot="1" noChangeAspect="1" noChangeArrowheads="1" noTextEdit="1"/>
          </p:cNvSpPr>
          <p:nvPr>
            <p:ph type="sldImg"/>
          </p:nvPr>
        </p:nvSpPr>
        <p:spPr>
          <a:solidFill>
            <a:srgbClr val="FFFFFF"/>
          </a:solidFill>
          <a:ln/>
        </p:spPr>
      </p:sp>
      <p:sp>
        <p:nvSpPr>
          <p:cNvPr id="644099" name="Rectangle 3"/>
          <p:cNvSpPr>
            <a:spLocks noGrp="1" noChangeArrowheads="1"/>
          </p:cNvSpPr>
          <p:nvPr>
            <p:ph type="body" idx="1"/>
          </p:nvPr>
        </p:nvSpPr>
        <p:spPr>
          <a:solidFill>
            <a:srgbClr val="FFFFFF"/>
          </a:solidFill>
          <a:ln>
            <a:solidFill>
              <a:srgbClr val="000000"/>
            </a:solidFill>
          </a:ln>
        </p:spPr>
        <p:txBody>
          <a:bodyPr/>
          <a:lstStyle/>
          <a:p>
            <a:pPr marL="228600" indent="-228600" defTabSz="457200">
              <a:lnSpc>
                <a:spcPct val="80000"/>
              </a:lnSpc>
              <a:spcBef>
                <a:spcPct val="0"/>
              </a:spcBef>
            </a:pPr>
            <a:r>
              <a:rPr lang="en-US" b="1">
                <a:latin typeface="Times New Roman" charset="0"/>
                <a:ea typeface="ＭＳ Ｐゴシック" charset="0"/>
                <a:cs typeface="ＭＳ Ｐゴシック" charset="0"/>
              </a:rPr>
              <a:t>Bethlehem in the Old Testament</a:t>
            </a:r>
          </a:p>
          <a:p>
            <a:pPr marL="228600" indent="-228600" defTabSz="457200">
              <a:lnSpc>
                <a:spcPct val="80000"/>
              </a:lnSpc>
              <a:spcBef>
                <a:spcPct val="0"/>
              </a:spcBef>
              <a:buFontTx/>
              <a:buAutoNum type="arabicPeriod"/>
            </a:pPr>
            <a:r>
              <a:rPr lang="en-US">
                <a:latin typeface="Times New Roman" charset="0"/>
                <a:ea typeface="ＭＳ Ｐゴシック" charset="0"/>
                <a:cs typeface="ＭＳ Ｐゴシック" charset="0"/>
              </a:rPr>
              <a:t>Bethlehem was the home of Micah</a:t>
            </a:r>
            <a:r>
              <a:rPr lang="mr-IN"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Levite priest (Jud 17:1-13).</a:t>
            </a:r>
          </a:p>
          <a:p>
            <a:pPr marL="228600" indent="-228600" defTabSz="457200">
              <a:lnSpc>
                <a:spcPct val="80000"/>
              </a:lnSpc>
              <a:spcBef>
                <a:spcPct val="0"/>
              </a:spcBef>
              <a:buFontTx/>
              <a:buAutoNum type="arabicPeriod"/>
            </a:pPr>
            <a:r>
              <a:rPr lang="en-US">
                <a:latin typeface="Times New Roman" charset="0"/>
                <a:ea typeface="ＭＳ Ｐゴシック" charset="0"/>
                <a:cs typeface="ＭＳ Ｐゴシック" charset="0"/>
              </a:rPr>
              <a:t>Ruth harvested in the fields of Boaz in Bethlehem. </a:t>
            </a:r>
          </a:p>
          <a:p>
            <a:pPr marL="228600" indent="-228600" defTabSz="457200">
              <a:lnSpc>
                <a:spcPct val="80000"/>
              </a:lnSpc>
              <a:spcBef>
                <a:spcPct val="0"/>
              </a:spcBef>
              <a:buFontTx/>
              <a:buAutoNum type="arabicPeriod"/>
            </a:pPr>
            <a:r>
              <a:rPr lang="en-US">
                <a:latin typeface="Times New Roman" charset="0"/>
                <a:ea typeface="ＭＳ Ｐゴシック" charset="0"/>
                <a:cs typeface="ＭＳ Ｐゴシック" charset="0"/>
              </a:rPr>
              <a:t>Three generations after Ruth, David was born in Bethlehem (Ruth was David</a:t>
            </a:r>
            <a:r>
              <a:rPr lang="mr-IN"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great-grandmother).</a:t>
            </a:r>
          </a:p>
          <a:p>
            <a:pPr marL="228600" indent="-228600" defTabSz="457200">
              <a:lnSpc>
                <a:spcPct val="80000"/>
              </a:lnSpc>
              <a:spcBef>
                <a:spcPct val="0"/>
              </a:spcBef>
              <a:buFontTx/>
              <a:buAutoNum type="arabicPeriod"/>
            </a:pPr>
            <a:r>
              <a:rPr lang="en-US">
                <a:latin typeface="Times New Roman" charset="0"/>
                <a:ea typeface="ＭＳ Ｐゴシック" charset="0"/>
                <a:cs typeface="ＭＳ Ｐゴシック" charset="0"/>
              </a:rPr>
              <a:t>David was anointed king in Bethlehem (1 Sam 16:1-13), but he chose not to make this city his capital.</a:t>
            </a:r>
          </a:p>
          <a:p>
            <a:pPr marL="228600" indent="-228600" defTabSz="457200">
              <a:lnSpc>
                <a:spcPct val="80000"/>
              </a:lnSpc>
              <a:spcBef>
                <a:spcPct val="0"/>
              </a:spcBef>
              <a:buFontTx/>
              <a:buAutoNum type="arabicPeriod"/>
            </a:pPr>
            <a:r>
              <a:rPr lang="en-US">
                <a:latin typeface="Times New Roman" charset="0"/>
                <a:ea typeface="ＭＳ Ｐゴシック" charset="0"/>
                <a:cs typeface="ＭＳ Ｐゴシック" charset="0"/>
              </a:rPr>
              <a:t>Bethlehem was the home of Joab, Abishai, and Asahel.  Asahel was buried here (2 Sam 2:32).</a:t>
            </a:r>
          </a:p>
          <a:p>
            <a:pPr marL="228600" indent="-228600" defTabSz="457200">
              <a:lnSpc>
                <a:spcPct val="80000"/>
              </a:lnSpc>
              <a:spcBef>
                <a:spcPct val="0"/>
              </a:spcBef>
              <a:buFontTx/>
              <a:buAutoNum type="arabicPeriod"/>
            </a:pPr>
            <a:r>
              <a:rPr lang="en-US">
                <a:latin typeface="Times New Roman" charset="0"/>
                <a:ea typeface="ＭＳ Ｐゴシック" charset="0"/>
                <a:cs typeface="ＭＳ Ｐゴシック" charset="0"/>
              </a:rPr>
              <a:t>Bethlehem was also the home of Elhanan, one of David</a:t>
            </a:r>
            <a:r>
              <a:rPr lang="mr-IN"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mighty men (2 Sam 23:24; 1 Chr 11:26).</a:t>
            </a:r>
          </a:p>
          <a:p>
            <a:pPr marL="228600" indent="-228600" defTabSz="457200">
              <a:lnSpc>
                <a:spcPct val="80000"/>
              </a:lnSpc>
              <a:spcBef>
                <a:spcPct val="0"/>
              </a:spcBef>
              <a:buFontTx/>
              <a:buAutoNum type="arabicPeriod"/>
            </a:pPr>
            <a:r>
              <a:rPr lang="en-US">
                <a:latin typeface="Times New Roman" charset="0"/>
                <a:ea typeface="ＭＳ Ｐゴシック" charset="0"/>
                <a:cs typeface="ＭＳ Ｐゴシック" charset="0"/>
              </a:rPr>
              <a:t>Rehoboam fortified Bethlehem (2 Chr 11:6).</a:t>
            </a:r>
          </a:p>
          <a:p>
            <a:pPr marL="228600" indent="-228600" defTabSz="457200">
              <a:lnSpc>
                <a:spcPct val="80000"/>
              </a:lnSpc>
              <a:spcBef>
                <a:spcPct val="0"/>
              </a:spcBef>
              <a:buFontTx/>
              <a:buAutoNum type="arabicPeriod"/>
            </a:pPr>
            <a:r>
              <a:rPr lang="en-US">
                <a:latin typeface="Times New Roman" charset="0"/>
                <a:ea typeface="ＭＳ Ｐゴシック" charset="0"/>
                <a:cs typeface="ＭＳ Ｐゴシック" charset="0"/>
              </a:rPr>
              <a:t>Many Jews fled to Bethlehem after Gedaliah was killed (Jer 41:17).</a:t>
            </a:r>
          </a:p>
          <a:p>
            <a:pPr marL="228600" indent="-228600" defTabSz="457200">
              <a:lnSpc>
                <a:spcPct val="80000"/>
              </a:lnSpc>
              <a:spcBef>
                <a:spcPct val="0"/>
              </a:spcBef>
              <a:buFontTx/>
              <a:buAutoNum type="arabicPeriod"/>
            </a:pPr>
            <a:r>
              <a:rPr lang="en-US">
                <a:latin typeface="Times New Roman" charset="0"/>
                <a:ea typeface="ＭＳ Ｐゴシック" charset="0"/>
                <a:cs typeface="ＭＳ Ｐゴシック" charset="0"/>
              </a:rPr>
              <a:t>The city was rebuilt after the return from Babylonian exile (Ezra 2:21; Neh 7:25).</a:t>
            </a:r>
          </a:p>
          <a:p>
            <a:pPr marL="228600" indent="-228600" defTabSz="457200">
              <a:lnSpc>
                <a:spcPct val="80000"/>
              </a:lnSpc>
              <a:spcBef>
                <a:spcPct val="0"/>
              </a:spcBef>
              <a:buFontTx/>
              <a:buAutoNum type="arabicPeriod"/>
            </a:pPr>
            <a:r>
              <a:rPr lang="en-US">
                <a:latin typeface="Times New Roman" charset="0"/>
                <a:ea typeface="ＭＳ Ｐゴシック" charset="0"/>
                <a:cs typeface="ＭＳ Ｐゴシック" charset="0"/>
              </a:rPr>
              <a:t>Bethlehem was named as the place of the Messiah</a:t>
            </a:r>
            <a:r>
              <a:rPr lang="mr-IN"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birth (Micah 5:2; John 7:42).</a:t>
            </a:r>
            <a:endParaRPr lang="en-US" altLang="ja-JP" b="1">
              <a:latin typeface="Times New Roman" charset="0"/>
              <a:ea typeface="ＭＳ Ｐゴシック" charset="0"/>
              <a:cs typeface="ＭＳ Ｐゴシック" charset="0"/>
            </a:endParaRPr>
          </a:p>
          <a:p>
            <a:pPr marL="228600" indent="-228600" defTabSz="457200">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2"/>
          <p:cNvSpPr>
            <a:spLocks noGrp="1" noRot="1" noChangeAspect="1" noChangeArrowheads="1"/>
          </p:cNvSpPr>
          <p:nvPr>
            <p:ph type="sldImg"/>
          </p:nvPr>
        </p:nvSpPr>
        <p:spPr>
          <a:solidFill>
            <a:srgbClr val="FFFFFF"/>
          </a:solidFill>
          <a:ln/>
        </p:spPr>
      </p:sp>
      <p:sp>
        <p:nvSpPr>
          <p:cNvPr id="64614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How do you respond to people who serve you?</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 How often do you say thanks?</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 How often do you use the sandwich principle?</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How do you respond to God who restores you?</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 Has God restored your life?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 How would you respond if someone asked you what the Lord has done for you?</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 Think of the ways God has restored you (examples from my life—broken family, no school for sons, no inheritance, etc.).</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a:latin typeface="Arial"/>
              <a:cs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3" name="Rectangle 1026"/>
          <p:cNvSpPr>
            <a:spLocks noGrp="1" noRot="1" noChangeAspect="1" noChangeArrowheads="1"/>
          </p:cNvSpPr>
          <p:nvPr>
            <p:ph type="sldImg"/>
          </p:nvPr>
        </p:nvSpPr>
        <p:spPr>
          <a:solidFill>
            <a:srgbClr val="FFFFFF"/>
          </a:solidFill>
          <a:ln/>
        </p:spPr>
      </p:sp>
      <p:sp>
        <p:nvSpPr>
          <p:cNvPr id="65843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1026"/>
          <p:cNvSpPr>
            <a:spLocks noGrp="1" noRot="1" noChangeAspect="1" noChangeArrowheads="1"/>
          </p:cNvSpPr>
          <p:nvPr>
            <p:ph type="sldImg"/>
          </p:nvPr>
        </p:nvSpPr>
        <p:spPr>
          <a:solidFill>
            <a:srgbClr val="FFFFFF"/>
          </a:solidFill>
          <a:ln/>
        </p:spPr>
      </p:sp>
      <p:sp>
        <p:nvSpPr>
          <p:cNvPr id="66867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ea typeface="ＭＳ Ｐゴシック" charset="0"/>
              <a:cs typeface="Arial"/>
            </a:endParaRPr>
          </a:p>
          <a:p>
            <a:r>
              <a:rPr lang="en-US" b="0">
                <a:latin typeface="Arial"/>
                <a:ea typeface="ＭＳ Ｐゴシック" charset="0"/>
                <a:cs typeface="Arial"/>
              </a:rPr>
              <a:t>It</a:t>
            </a:r>
            <a:r>
              <a:rPr lang="mr-IN" b="0">
                <a:latin typeface="Arial"/>
                <a:ea typeface="ＭＳ Ｐゴシック" charset="0"/>
                <a:cs typeface="Arial"/>
              </a:rPr>
              <a:t>'</a:t>
            </a:r>
            <a:r>
              <a:rPr lang="en-US" b="0">
                <a:latin typeface="Arial"/>
                <a:ea typeface="ＭＳ Ｐゴシック" charset="0"/>
                <a:cs typeface="Arial"/>
              </a:rPr>
              <a:t>s interesting how this day in Nehemiah</a:t>
            </a:r>
            <a:r>
              <a:rPr lang="mr-IN" b="0">
                <a:latin typeface="Arial"/>
                <a:ea typeface="ＭＳ Ｐゴシック" charset="0"/>
                <a:cs typeface="Arial"/>
              </a:rPr>
              <a:t>'</a:t>
            </a:r>
            <a:r>
              <a:rPr lang="en-US" b="0">
                <a:latin typeface="Arial"/>
                <a:ea typeface="ＭＳ Ｐゴシック" charset="0"/>
                <a:cs typeface="Arial"/>
              </a:rPr>
              <a:t>s life likely began as did any other—he got up, did his job, etc.—but he was open to God giving him a vision that day that would change his life and the life of Israel through him forever</a:t>
            </a:r>
            <a:endParaRPr lang="en-US">
              <a:latin typeface="Arial"/>
              <a:ea typeface="ＭＳ Ｐゴシック" charset="0"/>
              <a:cs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1026"/>
          <p:cNvSpPr>
            <a:spLocks noGrp="1" noRot="1" noChangeAspect="1" noChangeArrowheads="1"/>
          </p:cNvSpPr>
          <p:nvPr>
            <p:ph type="sldImg"/>
          </p:nvPr>
        </p:nvSpPr>
        <p:spPr>
          <a:solidFill>
            <a:srgbClr val="FFFFFF"/>
          </a:solidFill>
          <a:ln/>
        </p:spPr>
      </p:sp>
      <p:sp>
        <p:nvSpPr>
          <p:cNvPr id="66867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ea typeface="ＭＳ Ｐゴシック" charset="0"/>
              <a:cs typeface="Arial"/>
            </a:endParaRPr>
          </a:p>
          <a:p>
            <a:r>
              <a:rPr lang="en-US">
                <a:latin typeface="Arial"/>
                <a:ea typeface="ＭＳ Ｐゴシック" charset="0"/>
                <a:cs typeface="Arial"/>
              </a:rPr>
              <a:t>Diligence is true dilgence</a:t>
            </a:r>
            <a:r>
              <a:rPr lang="en-US" baseline="0">
                <a:latin typeface="Arial"/>
                <a:ea typeface="ＭＳ Ｐゴシック" charset="0"/>
                <a:cs typeface="Arial"/>
              </a:rPr>
              <a:t> if you don't get paid for it. Here is where church is quite different from work as volunteer ministry really tests our motivation.</a:t>
            </a:r>
            <a:endParaRPr lang="en-US">
              <a:latin typeface="Arial"/>
              <a:ea typeface="ＭＳ Ｐゴシック" charset="0"/>
              <a:cs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1" name="Rectangle 1026"/>
          <p:cNvSpPr>
            <a:spLocks noGrp="1" noRot="1" noChangeAspect="1" noChangeArrowheads="1"/>
          </p:cNvSpPr>
          <p:nvPr>
            <p:ph type="sldImg"/>
          </p:nvPr>
        </p:nvSpPr>
        <p:spPr>
          <a:solidFill>
            <a:srgbClr val="FFFFFF"/>
          </a:solidFill>
          <a:ln/>
        </p:spPr>
      </p:sp>
      <p:sp>
        <p:nvSpPr>
          <p:cNvPr id="68096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09" name="Rectangle 1026"/>
          <p:cNvSpPr>
            <a:spLocks noGrp="1" noRot="1" noChangeAspect="1" noChangeArrowheads="1"/>
          </p:cNvSpPr>
          <p:nvPr>
            <p:ph type="sldImg"/>
          </p:nvPr>
        </p:nvSpPr>
        <p:spPr>
          <a:solidFill>
            <a:srgbClr val="FFFFFF"/>
          </a:solidFill>
          <a:ln/>
        </p:spPr>
      </p:sp>
      <p:sp>
        <p:nvSpPr>
          <p:cNvPr id="683010" name="Rectangle 1027"/>
          <p:cNvSpPr>
            <a:spLocks noGrp="1" noChangeArrowheads="1"/>
          </p:cNvSpPr>
          <p:nvPr>
            <p:ph type="body" idx="1"/>
          </p:nvPr>
        </p:nvSpPr>
        <p:spPr>
          <a:solidFill>
            <a:srgbClr val="FFFFFF"/>
          </a:solidFill>
          <a:ln>
            <a:solidFill>
              <a:srgbClr val="000000"/>
            </a:solidFill>
          </a:ln>
        </p:spPr>
        <p:txBody>
          <a:bodyPr/>
          <a:lstStyle/>
          <a:p>
            <a:pPr>
              <a:spcBef>
                <a:spcPts val="900"/>
              </a:spcBef>
            </a:pPr>
            <a:endParaRPr lang="en-US">
              <a:latin typeface="Arial"/>
              <a:ea typeface="ＭＳ Ｐゴシック" charset="0"/>
              <a:cs typeface="Arial"/>
            </a:endParaRPr>
          </a:p>
          <a:p>
            <a:pPr>
              <a:spcBef>
                <a:spcPts val="900"/>
              </a:spcBef>
            </a:pPr>
            <a:r>
              <a:rPr lang="en-US">
                <a:latin typeface="Arial"/>
                <a:ea typeface="ＭＳ Ｐゴシック" charset="0"/>
                <a:cs typeface="Arial"/>
              </a:rPr>
              <a:t>Wiersbe notes, </a:t>
            </a:r>
            <a:r>
              <a:rPr lang="ja-JP" altLang="en-US">
                <a:latin typeface="Arial"/>
                <a:ea typeface="ＭＳ Ｐゴシック" charset="0"/>
                <a:cs typeface="Arial"/>
              </a:rPr>
              <a:t>“</a:t>
            </a:r>
            <a:r>
              <a:rPr lang="en-US" altLang="ja-JP">
                <a:latin typeface="Arial"/>
                <a:ea typeface="ＭＳ Ｐゴシック" charset="0"/>
                <a:cs typeface="Arial"/>
              </a:rPr>
              <a:t>A cupbearer was much more than our modern </a:t>
            </a:r>
            <a:r>
              <a:rPr lang="mr-IN" altLang="ja-JP">
                <a:latin typeface="Arial"/>
                <a:ea typeface="ＭＳ Ｐゴシック" charset="0"/>
                <a:cs typeface="Arial"/>
              </a:rPr>
              <a:t>'</a:t>
            </a:r>
            <a:r>
              <a:rPr lang="en-US" altLang="ja-JP">
                <a:latin typeface="Arial"/>
                <a:ea typeface="ＭＳ Ｐゴシック" charset="0"/>
                <a:cs typeface="Arial"/>
              </a:rPr>
              <a:t>butler</a:t>
            </a:r>
            <a:r>
              <a:rPr lang="mr-IN" altLang="ja-JP">
                <a:latin typeface="Arial"/>
                <a:ea typeface="ＭＳ Ｐゴシック" charset="0"/>
                <a:cs typeface="Arial"/>
              </a:rPr>
              <a:t>'</a:t>
            </a:r>
            <a:r>
              <a:rPr lang="en-US" altLang="ja-JP">
                <a:latin typeface="Arial"/>
                <a:ea typeface="ＭＳ Ｐゴシック" charset="0"/>
                <a:cs typeface="Arial"/>
              </a:rPr>
              <a:t> (see Gen. </a:t>
            </a:r>
            <a:r>
              <a:rPr lang="en-US" altLang="ja-JP">
                <a:solidFill>
                  <a:srgbClr val="000080"/>
                </a:solidFill>
                <a:latin typeface="Arial"/>
                <a:ea typeface="ＭＳ Ｐゴシック" charset="0"/>
                <a:cs typeface="Arial"/>
              </a:rPr>
              <a:t>40</a:t>
            </a:r>
            <a:r>
              <a:rPr lang="en-US" altLang="ja-JP">
                <a:latin typeface="Arial"/>
                <a:ea typeface="ＭＳ Ｐゴシック" charset="0"/>
                <a:cs typeface="Arial"/>
              </a:rPr>
              <a:t>). It was a position of great responsibility and privilege. At each meal, he tested the king</a:t>
            </a:r>
            <a:r>
              <a:rPr lang="mr-IN" altLang="ja-JP">
                <a:latin typeface="Arial"/>
                <a:ea typeface="ＭＳ Ｐゴシック" charset="0"/>
                <a:cs typeface="Arial"/>
              </a:rPr>
              <a:t>'</a:t>
            </a:r>
            <a:r>
              <a:rPr lang="en-US" altLang="ja-JP">
                <a:latin typeface="Arial"/>
                <a:ea typeface="ＭＳ Ｐゴシック" charset="0"/>
                <a:cs typeface="Arial"/>
              </a:rPr>
              <a:t>s wine to make sure it wasn</a:t>
            </a:r>
            <a:r>
              <a:rPr lang="mr-IN" altLang="ja-JP">
                <a:latin typeface="Arial"/>
                <a:ea typeface="ＭＳ Ｐゴシック" charset="0"/>
                <a:cs typeface="Arial"/>
              </a:rPr>
              <a:t>'</a:t>
            </a:r>
            <a:r>
              <a:rPr lang="en-US" altLang="ja-JP">
                <a:latin typeface="Arial"/>
                <a:ea typeface="ＭＳ Ｐゴシック" charset="0"/>
                <a:cs typeface="Arial"/>
              </a:rPr>
              <a:t>t poisoned. A man who stood that close to the king in public had to be handsome, cultured, knowledgeable in court procedures, and able to converse with the king and advise him if asked (see </a:t>
            </a:r>
            <a:r>
              <a:rPr lang="en-US" altLang="ja-JP">
                <a:solidFill>
                  <a:srgbClr val="000080"/>
                </a:solidFill>
                <a:latin typeface="Arial"/>
                <a:ea typeface="ＭＳ Ｐゴシック" charset="0"/>
                <a:cs typeface="Arial"/>
              </a:rPr>
              <a:t>41:1–13</a:t>
            </a:r>
            <a:r>
              <a:rPr lang="en-US" altLang="ja-JP">
                <a:latin typeface="Arial"/>
                <a:ea typeface="ＭＳ Ｐゴシック" charset="0"/>
                <a:cs typeface="Arial"/>
              </a:rPr>
              <a:t>). Because he had access to the king, the cupbearer was a man of great influence, which he could use for good or for evil.</a:t>
            </a:r>
            <a:r>
              <a:rPr lang="ja-JP" altLang="en-US">
                <a:latin typeface="Arial"/>
                <a:ea typeface="ＭＳ Ｐゴシック" charset="0"/>
                <a:cs typeface="Arial"/>
              </a:rPr>
              <a:t>”</a:t>
            </a:r>
            <a:r>
              <a:rPr lang="en-US" altLang="ja-JP">
                <a:latin typeface="Arial"/>
                <a:ea typeface="ＭＳ Ｐゴシック" charset="0"/>
                <a:cs typeface="Arial"/>
              </a:rPr>
              <a:t> </a:t>
            </a:r>
          </a:p>
          <a:p>
            <a:pPr>
              <a:spcBef>
                <a:spcPts val="900"/>
              </a:spcBef>
            </a:pPr>
            <a:r>
              <a:rPr lang="en-US" altLang="ja-JP">
                <a:latin typeface="Arial"/>
                <a:ea typeface="ＭＳ Ｐゴシック" charset="0"/>
                <a:cs typeface="Arial"/>
              </a:rPr>
              <a:t>• </a:t>
            </a:r>
            <a:r>
              <a:rPr lang="ja-JP" altLang="en-US">
                <a:latin typeface="Arial"/>
                <a:ea typeface="ＭＳ Ｐゴシック" charset="0"/>
                <a:cs typeface="Arial"/>
              </a:rPr>
              <a:t>“</a:t>
            </a:r>
            <a:r>
              <a:rPr lang="en-US" altLang="ja-JP">
                <a:latin typeface="Arial"/>
                <a:ea typeface="ＭＳ Ｐゴシック" charset="0"/>
                <a:cs typeface="Arial"/>
              </a:rPr>
              <a:t>That Nehemiah, a Jew, held such an important position in the palace speaks well of his character and ability (</a:t>
            </a:r>
            <a:r>
              <a:rPr lang="en-US" altLang="ja-JP">
                <a:solidFill>
                  <a:srgbClr val="000080"/>
                </a:solidFill>
                <a:latin typeface="Arial"/>
                <a:ea typeface="ＭＳ Ｐゴシック" charset="0"/>
                <a:cs typeface="Arial"/>
              </a:rPr>
              <a:t>Dan. 1:1–4</a:t>
            </a:r>
            <a:r>
              <a:rPr lang="en-US" altLang="ja-JP">
                <a:latin typeface="Arial"/>
                <a:ea typeface="ＭＳ Ｐゴシック" charset="0"/>
                <a:cs typeface="Arial"/>
              </a:rPr>
              <a:t>). For nearly a century, the Jewish remnant had been back in their own land, and Nehemiah could have joined them; but he chose to remain in the palace. It turned out that God had a work for him to do there that he could not have accomplished elsewhere. God put Nehemiah in Susa just as He had put Esther there a generation before, and just as He had put Joseph in Egypt and Daniel in Babylon. When God wants to accomplish a work, He always prepares His workers and puts them in the right places at the right time.</a:t>
            </a:r>
            <a:r>
              <a:rPr lang="ja-JP" altLang="en-US">
                <a:latin typeface="Arial"/>
                <a:ea typeface="ＭＳ Ｐゴシック" charset="0"/>
                <a:cs typeface="Arial"/>
              </a:rPr>
              <a:t>”</a:t>
            </a:r>
            <a:endParaRPr lang="en-US" altLang="ja-JP">
              <a:latin typeface="Arial"/>
              <a:ea typeface="ＭＳ Ｐゴシック" charset="0"/>
              <a:cs typeface="Arial"/>
            </a:endParaRPr>
          </a:p>
          <a:p>
            <a:pPr lvl="3">
              <a:spcBef>
                <a:spcPts val="1200"/>
              </a:spcBef>
              <a:spcAft>
                <a:spcPts val="300"/>
              </a:spcAft>
            </a:pPr>
            <a:r>
              <a:rPr lang="en-US">
                <a:latin typeface="Arial"/>
                <a:ea typeface="ＭＳ Ｐゴシック" charset="0"/>
                <a:cs typeface="Arial"/>
              </a:rPr>
              <a:t>Ibid.</a:t>
            </a:r>
          </a:p>
          <a:p>
            <a:pPr>
              <a:spcBef>
                <a:spcPts val="900"/>
              </a:spcBef>
            </a:pPr>
            <a:endParaRPr lang="en-US">
              <a:latin typeface="Arial"/>
              <a:ea typeface="ＭＳ Ｐゴシック" charset="0"/>
              <a:cs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2"/>
          <p:cNvSpPr>
            <a:spLocks noGrp="1" noRot="1" noChangeAspect="1" noChangeArrowheads="1" noTextEdit="1"/>
          </p:cNvSpPr>
          <p:nvPr>
            <p:ph type="sldImg"/>
          </p:nvPr>
        </p:nvSpPr>
        <p:spPr>
          <a:ln/>
        </p:spPr>
      </p:sp>
      <p:sp>
        <p:nvSpPr>
          <p:cNvPr id="7229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Arial"/>
              <a:ea typeface="ＭＳ Ｐゴシック" charset="0"/>
              <a:cs typeface="Arial"/>
            </a:endParaRPr>
          </a:p>
          <a:p>
            <a:r>
              <a:rPr lang="en-US">
                <a:latin typeface="Arial"/>
                <a:ea typeface="ＭＳ Ｐゴシック" charset="0"/>
                <a:cs typeface="Arial"/>
              </a:rPr>
              <a:t>Was Nehemiah</a:t>
            </a:r>
            <a:r>
              <a:rPr lang="en-US" baseline="0">
                <a:latin typeface="Arial"/>
                <a:ea typeface="ＭＳ Ｐゴシック" charset="0"/>
                <a:cs typeface="Arial"/>
              </a:rPr>
              <a:t> in secular work? After all, he worked for the king. Ravi Zacharias notes</a:t>
            </a:r>
            <a:r>
              <a:rPr lang="mr-IN" baseline="0">
                <a:latin typeface="Arial"/>
                <a:ea typeface="ＭＳ Ｐゴシック" charset="0"/>
                <a:cs typeface="Arial"/>
              </a:rPr>
              <a:t>…</a:t>
            </a:r>
            <a:endParaRPr lang="en-US" baseline="0">
              <a:latin typeface="Arial"/>
              <a:ea typeface="ＭＳ Ｐゴシック" charset="0"/>
              <a:cs typeface="Arial"/>
            </a:endParaRPr>
          </a:p>
          <a:p>
            <a:endParaRPr lang="en-US">
              <a:latin typeface="Arial"/>
              <a:ea typeface="ＭＳ Ｐゴシック" charset="0"/>
              <a:cs typeface="Arial"/>
            </a:endParaRPr>
          </a:p>
          <a:p>
            <a:r>
              <a:rPr lang="en-US">
                <a:latin typeface="Arial"/>
                <a:cs typeface="Arial"/>
                <a:hlinkClick r:id="rId3"/>
              </a:rPr>
              <a:t>The Grand Weaver: How God Shapes Us Through the Events of Our Lives</a:t>
            </a:r>
            <a:r>
              <a:rPr lang="en-US">
                <a:latin typeface="Arial"/>
                <a:cs typeface="Arial"/>
              </a:rPr>
              <a:t> </a:t>
            </a:r>
          </a:p>
          <a:p>
            <a:endParaRPr lang="en-US">
              <a:latin typeface="Arial"/>
              <a:ea typeface="ＭＳ Ｐゴシック" charset="0"/>
              <a:cs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1" name="Rectangle 1026"/>
          <p:cNvSpPr>
            <a:spLocks noGrp="1" noRot="1" noChangeAspect="1" noChangeArrowheads="1"/>
          </p:cNvSpPr>
          <p:nvPr>
            <p:ph type="sldImg"/>
          </p:nvPr>
        </p:nvSpPr>
        <p:spPr>
          <a:solidFill>
            <a:srgbClr val="FFFFFF"/>
          </a:solidFill>
          <a:ln/>
        </p:spPr>
      </p:sp>
      <p:sp>
        <p:nvSpPr>
          <p:cNvPr id="69120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49" name="Rectangle 1026"/>
          <p:cNvSpPr>
            <a:spLocks noGrp="1" noRot="1" noChangeAspect="1" noChangeArrowheads="1"/>
          </p:cNvSpPr>
          <p:nvPr>
            <p:ph type="sldImg"/>
          </p:nvPr>
        </p:nvSpPr>
        <p:spPr>
          <a:solidFill>
            <a:srgbClr val="FFFFFF"/>
          </a:solidFill>
          <a:ln/>
        </p:spPr>
      </p:sp>
      <p:sp>
        <p:nvSpPr>
          <p:cNvPr id="693250"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1" name="Rectangle 1026"/>
          <p:cNvSpPr>
            <a:spLocks noGrp="1" noRot="1" noChangeAspect="1" noChangeArrowheads="1"/>
          </p:cNvSpPr>
          <p:nvPr>
            <p:ph type="sldImg"/>
          </p:nvPr>
        </p:nvSpPr>
        <p:spPr>
          <a:solidFill>
            <a:srgbClr val="FFFFFF"/>
          </a:solidFill>
          <a:ln/>
        </p:spPr>
      </p:sp>
      <p:sp>
        <p:nvSpPr>
          <p:cNvPr id="701442" name="Rectangle 1027"/>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What knowledge, faith, and place of influence has He given </a:t>
            </a:r>
            <a:r>
              <a:rPr lang="en-US" i="1">
                <a:latin typeface="Times New Roman" charset="0"/>
                <a:ea typeface="ＭＳ Ｐゴシック" charset="0"/>
                <a:cs typeface="ＭＳ Ｐゴシック" charset="0"/>
              </a:rPr>
              <a:t>you</a:t>
            </a:r>
            <a:r>
              <a:rPr lang="en-US">
                <a:latin typeface="Times New Roman" charset="0"/>
                <a:ea typeface="ＭＳ Ｐゴシック" charset="0"/>
                <a:cs typeface="ＭＳ Ｐゴシック" charset="0"/>
              </a:rPr>
              <a:t>?  What does God want you to do with it?  What burden has the Lord placed on your heart?  Soul care?  How can we help you achieve this vision so you have all you need to do His will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5" name="Rectangle 2"/>
          <p:cNvSpPr>
            <a:spLocks noGrp="1" noRot="1" noChangeAspect="1" noChangeArrowheads="1"/>
          </p:cNvSpPr>
          <p:nvPr>
            <p:ph type="sldImg"/>
          </p:nvPr>
        </p:nvSpPr>
        <p:spPr>
          <a:solidFill>
            <a:srgbClr val="FFFFFF"/>
          </a:solidFill>
          <a:ln/>
        </p:spPr>
      </p:sp>
      <p:sp>
        <p:nvSpPr>
          <p:cNvPr id="74342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ea typeface="ＭＳ Ｐゴシック" charset="0"/>
              <a:cs typeface="Arial"/>
            </a:endParaRPr>
          </a:p>
          <a:p>
            <a:r>
              <a:rPr lang="en-US">
                <a:latin typeface="Arial"/>
                <a:ea typeface="ＭＳ Ｐゴシック" charset="0"/>
                <a:cs typeface="Arial"/>
              </a:rPr>
              <a:t>So Gof gave Nehemiah the heart to do his will, and the man</a:t>
            </a:r>
            <a:r>
              <a:rPr lang="en-US" baseline="0">
                <a:latin typeface="Arial"/>
                <a:ea typeface="ＭＳ Ｐゴシック" charset="0"/>
                <a:cs typeface="Arial"/>
              </a:rPr>
              <a:t> responded.</a:t>
            </a:r>
            <a:endParaRPr lang="en-US">
              <a:latin typeface="Arial"/>
              <a:ea typeface="ＭＳ Ｐゴシック" charset="0"/>
              <a:cs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latin typeface="Arial"/>
                <a:cs typeface="Arial"/>
              </a:rPr>
              <a:t>What would be the</a:t>
            </a:r>
            <a:r>
              <a:rPr lang="en-US" baseline="0">
                <a:latin typeface="Arial"/>
                <a:cs typeface="Arial"/>
              </a:rPr>
              <a:t> right way to say thanks to the L</a:t>
            </a:r>
            <a:r>
              <a:rPr lang="en-US" sz="1100" baseline="0">
                <a:latin typeface="Arial"/>
                <a:cs typeface="Arial"/>
              </a:rPr>
              <a:t>ORD</a:t>
            </a:r>
            <a:r>
              <a:rPr lang="en-US" baseline="0">
                <a:latin typeface="Arial"/>
                <a:cs typeface="Arial"/>
              </a:rPr>
              <a:t> for all he has done for you?</a:t>
            </a:r>
            <a:endParaRPr lang="en-US">
              <a:latin typeface="Arial"/>
              <a:cs typeface="Arial"/>
            </a:endParaRPr>
          </a:p>
          <a:p>
            <a:endParaRPr lang="en-US">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3" name="Rectangle 2"/>
          <p:cNvSpPr>
            <a:spLocks noGrp="1" noRot="1" noChangeAspect="1" noChangeArrowheads="1" noTextEdit="1"/>
          </p:cNvSpPr>
          <p:nvPr>
            <p:ph type="sldImg"/>
          </p:nvPr>
        </p:nvSpPr>
        <p:spPr>
          <a:ln/>
        </p:spPr>
      </p:sp>
      <p:sp>
        <p:nvSpPr>
          <p:cNvPr id="74547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Arial"/>
              <a:ea typeface="ＭＳ Ｐゴシック" charset="0"/>
              <a:cs typeface="Arial"/>
            </a:endParaRPr>
          </a:p>
          <a:p>
            <a:r>
              <a:rPr lang="en-US">
                <a:latin typeface="Arial"/>
                <a:ea typeface="ＭＳ Ｐゴシック" charset="0"/>
                <a:cs typeface="Arial"/>
              </a:rPr>
              <a:t>Then God opened the doors that he needed.</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In Jerusalem, Nehemiah prepared to reconstruct the wall by inspecting the project, encouraging the people, and rebuffing his critics (2:9-20).</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41</a:t>
            </a:fld>
            <a:endParaRPr lang="en-US"/>
          </a:p>
        </p:txBody>
      </p:sp>
    </p:spTree>
    <p:extLst>
      <p:ext uri="{BB962C8B-B14F-4D97-AF65-F5344CB8AC3E}">
        <p14:creationId xmlns:p14="http://schemas.microsoft.com/office/powerpoint/2010/main" val="1575416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1026"/>
          <p:cNvSpPr>
            <a:spLocks noGrp="1" noRot="1" noChangeAspect="1" noChangeArrowheads="1"/>
          </p:cNvSpPr>
          <p:nvPr>
            <p:ph type="sldImg"/>
          </p:nvPr>
        </p:nvSpPr>
        <p:spPr>
          <a:solidFill>
            <a:srgbClr val="FFFFFF"/>
          </a:solidFill>
          <a:ln/>
        </p:spPr>
      </p:sp>
      <p:sp>
        <p:nvSpPr>
          <p:cNvPr id="107522"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1026"/>
          <p:cNvSpPr>
            <a:spLocks noGrp="1" noRot="1" noChangeAspect="1" noChangeArrowheads="1"/>
          </p:cNvSpPr>
          <p:nvPr>
            <p:ph type="sldImg"/>
          </p:nvPr>
        </p:nvSpPr>
        <p:spPr>
          <a:solidFill>
            <a:srgbClr val="FFFFFF"/>
          </a:solidFill>
          <a:ln/>
        </p:spPr>
      </p:sp>
      <p:sp>
        <p:nvSpPr>
          <p:cNvPr id="172034"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1026"/>
          <p:cNvSpPr>
            <a:spLocks noGrp="1" noRot="1" noChangeAspect="1" noChangeArrowheads="1"/>
          </p:cNvSpPr>
          <p:nvPr>
            <p:ph type="sldImg"/>
          </p:nvPr>
        </p:nvSpPr>
        <p:spPr>
          <a:solidFill>
            <a:srgbClr val="FFFFFF"/>
          </a:solidFill>
          <a:ln/>
        </p:spPr>
      </p:sp>
      <p:sp>
        <p:nvSpPr>
          <p:cNvPr id="172034"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1026"/>
          <p:cNvSpPr>
            <a:spLocks noGrp="1" noRot="1" noChangeAspect="1" noChangeArrowheads="1"/>
          </p:cNvSpPr>
          <p:nvPr>
            <p:ph type="sldImg"/>
          </p:nvPr>
        </p:nvSpPr>
        <p:spPr>
          <a:solidFill>
            <a:srgbClr val="FFFFFF"/>
          </a:solidFill>
          <a:ln/>
        </p:spPr>
      </p:sp>
      <p:sp>
        <p:nvSpPr>
          <p:cNvPr id="196610"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a:spcBef>
                <a:spcPts val="900"/>
              </a:spcBef>
            </a:pPr>
            <a:endParaRPr lang="en-US">
              <a:latin typeface="Arial"/>
              <a:ea typeface="ＭＳ Ｐゴシック" charset="0"/>
              <a:cs typeface="Arial"/>
            </a:endParaRPr>
          </a:p>
          <a:p>
            <a:pPr>
              <a:spcBef>
                <a:spcPts val="900"/>
              </a:spcBef>
            </a:pPr>
            <a:r>
              <a:rPr lang="en-US">
                <a:latin typeface="Arial"/>
                <a:ea typeface="ＭＳ Ｐゴシック" charset="0"/>
                <a:cs typeface="Arial"/>
              </a:rPr>
              <a:t>Nehemiah</a:t>
            </a:r>
            <a:r>
              <a:rPr lang="en-US" baseline="0">
                <a:latin typeface="Arial"/>
                <a:ea typeface="ＭＳ Ｐゴシック" charset="0"/>
                <a:cs typeface="Arial"/>
              </a:rPr>
              <a:t> was a man of the marble-floored palace—but he willingly became a man of the dirt.</a:t>
            </a:r>
            <a:endParaRPr lang="en-US">
              <a:latin typeface="Arial"/>
              <a:ea typeface="ＭＳ Ｐゴシック" charset="0"/>
              <a:cs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Rot="1" noChangeAspect="1" noChangeArrowheads="1"/>
          </p:cNvSpPr>
          <p:nvPr>
            <p:ph type="sldImg"/>
          </p:nvPr>
        </p:nvSpPr>
        <p:spPr>
          <a:solidFill>
            <a:srgbClr val="FFFFFF"/>
          </a:solidFill>
          <a:ln/>
        </p:spPr>
      </p:sp>
      <p:sp>
        <p:nvSpPr>
          <p:cNvPr id="157698"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026"/>
          <p:cNvSpPr>
            <a:spLocks noGrp="1" noRot="1" noChangeAspect="1" noChangeArrowheads="1"/>
          </p:cNvSpPr>
          <p:nvPr>
            <p:ph type="sldImg"/>
          </p:nvPr>
        </p:nvSpPr>
        <p:spPr>
          <a:solidFill>
            <a:srgbClr val="FFFFFF"/>
          </a:solidFill>
          <a:ln/>
        </p:spPr>
      </p:sp>
      <p:sp>
        <p:nvSpPr>
          <p:cNvPr id="14336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fld id="{52BDC7FE-4D7B-884B-A6FA-C0670E5DE956}" type="slidenum">
              <a:rPr lang="en-US" sz="1200" baseline="0">
                <a:solidFill>
                  <a:srgbClr val="000000"/>
                </a:solidFill>
                <a:latin typeface="Arial" charset="0"/>
              </a:rPr>
              <a:pPr algn="r" defTabSz="914400" eaLnBrk="0" fontAlgn="base" hangingPunct="0">
                <a:spcBef>
                  <a:spcPct val="0"/>
                </a:spcBef>
                <a:spcAft>
                  <a:spcPct val="0"/>
                </a:spcAft>
              </a:pPr>
              <a:t>50</a:t>
            </a:fld>
            <a:endParaRPr lang="en-US" sz="1200" baseline="0">
              <a:solidFill>
                <a:srgbClr val="000000"/>
              </a:solidFill>
              <a:latin typeface="Arial" charset="0"/>
            </a:endParaRPr>
          </a:p>
        </p:txBody>
      </p:sp>
      <p:sp>
        <p:nvSpPr>
          <p:cNvPr id="747522" name="Rectangle 2"/>
          <p:cNvSpPr>
            <a:spLocks noGrp="1" noRot="1" noChangeAspect="1" noChangeArrowheads="1"/>
          </p:cNvSpPr>
          <p:nvPr>
            <p:ph type="sldImg"/>
          </p:nvPr>
        </p:nvSpPr>
        <p:spPr>
          <a:solidFill>
            <a:srgbClr val="FFFFFF"/>
          </a:solidFill>
          <a:ln/>
        </p:spPr>
      </p:sp>
      <p:sp>
        <p:nvSpPr>
          <p:cNvPr id="747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GB" sz="2400">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Nehemiah wisely delegated the rebuilding project to workers who constructed the wall near their homes as incentive to do quality work (Neh 3).</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53</a:t>
            </a:fld>
            <a:endParaRPr lang="en-US"/>
          </a:p>
        </p:txBody>
      </p:sp>
    </p:spTree>
    <p:extLst>
      <p:ext uri="{BB962C8B-B14F-4D97-AF65-F5344CB8AC3E}">
        <p14:creationId xmlns:p14="http://schemas.microsoft.com/office/powerpoint/2010/main" val="2406249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1026"/>
          <p:cNvSpPr>
            <a:spLocks noGrp="1" noRot="1" noChangeAspect="1" noChangeArrowheads="1"/>
          </p:cNvSpPr>
          <p:nvPr>
            <p:ph type="sldImg"/>
          </p:nvPr>
        </p:nvSpPr>
        <p:spPr>
          <a:solidFill>
            <a:srgbClr val="FFFFFF"/>
          </a:solidFill>
          <a:ln/>
        </p:spPr>
      </p:sp>
      <p:sp>
        <p:nvSpPr>
          <p:cNvPr id="587778"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fld id="{2F3C3BBD-F0FE-8C46-8127-512E47FAFE70}" type="slidenum">
              <a:rPr lang="en-US" sz="1200" baseline="0">
                <a:solidFill>
                  <a:srgbClr val="000000"/>
                </a:solidFill>
                <a:latin typeface="Arial" charset="0"/>
              </a:rPr>
              <a:pPr algn="r" defTabSz="914400" eaLnBrk="0" fontAlgn="base" hangingPunct="0">
                <a:spcBef>
                  <a:spcPct val="0"/>
                </a:spcBef>
                <a:spcAft>
                  <a:spcPct val="0"/>
                </a:spcAft>
              </a:pPr>
              <a:t>54</a:t>
            </a:fld>
            <a:endParaRPr lang="en-US" sz="1200" baseline="0">
              <a:solidFill>
                <a:srgbClr val="000000"/>
              </a:solidFill>
              <a:latin typeface="Arial"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p:spPr>
        <p:txBody>
          <a:bodyPr/>
          <a:lstStyle/>
          <a:p>
            <a:endParaRPr lang="en-US" sz="2400">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Rectangle 2"/>
          <p:cNvSpPr>
            <a:spLocks noGrp="1" noRot="1" noChangeAspect="1" noChangeArrowheads="1" noTextEdit="1"/>
          </p:cNvSpPr>
          <p:nvPr>
            <p:ph type="sldImg"/>
          </p:nvPr>
        </p:nvSpPr>
        <p:spPr>
          <a:ln/>
        </p:spPr>
      </p:sp>
      <p:sp>
        <p:nvSpPr>
          <p:cNvPr id="78950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3" name="Rectangle 2"/>
          <p:cNvSpPr>
            <a:spLocks noGrp="1" noRot="1" noChangeAspect="1" noChangeArrowheads="1"/>
          </p:cNvSpPr>
          <p:nvPr>
            <p:ph type="sldImg"/>
          </p:nvPr>
        </p:nvSpPr>
        <p:spPr>
          <a:solidFill>
            <a:srgbClr val="FFFFFF"/>
          </a:solidFill>
          <a:ln/>
        </p:spPr>
      </p:sp>
      <p:sp>
        <p:nvSpPr>
          <p:cNvPr id="79155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fld id="{7C57F19E-A370-034A-89B4-C14F0F435660}" type="slidenum">
              <a:rPr lang="en-US" sz="1200" baseline="0">
                <a:solidFill>
                  <a:srgbClr val="000000"/>
                </a:solidFill>
                <a:latin typeface="Arial" charset="0"/>
              </a:rPr>
              <a:pPr algn="r" defTabSz="914400" eaLnBrk="0" fontAlgn="base" hangingPunct="0">
                <a:spcBef>
                  <a:spcPct val="0"/>
                </a:spcBef>
                <a:spcAft>
                  <a:spcPct val="0"/>
                </a:spcAft>
              </a:pPr>
              <a:t>57</a:t>
            </a:fld>
            <a:endParaRPr lang="en-US" sz="1200" baseline="0">
              <a:solidFill>
                <a:srgbClr val="000000"/>
              </a:solidFill>
              <a:latin typeface="Arial" charset="0"/>
            </a:endParaRPr>
          </a:p>
        </p:txBody>
      </p:sp>
      <p:sp>
        <p:nvSpPr>
          <p:cNvPr id="793602" name="Rectangle 2"/>
          <p:cNvSpPr>
            <a:spLocks noGrp="1" noRot="1" noChangeAspect="1" noChangeArrowheads="1"/>
          </p:cNvSpPr>
          <p:nvPr>
            <p:ph type="sldImg"/>
          </p:nvPr>
        </p:nvSpPr>
        <p:spPr>
          <a:solidFill>
            <a:srgbClr val="FFFFFF"/>
          </a:solidFill>
          <a:ln/>
        </p:spPr>
      </p:sp>
      <p:sp>
        <p:nvSpPr>
          <p:cNvPr id="793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GB">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49"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defTabSz="914400" fontAlgn="base">
              <a:spcBef>
                <a:spcPct val="0"/>
              </a:spcBef>
              <a:spcAft>
                <a:spcPct val="0"/>
              </a:spcAft>
            </a:pPr>
            <a:fld id="{4D0412F2-1EA2-D445-9C4F-177622A7E4A8}" type="slidenum">
              <a:rPr lang="en-US" sz="1200" baseline="0">
                <a:solidFill>
                  <a:srgbClr val="000000"/>
                </a:solidFill>
              </a:rPr>
              <a:pPr algn="r" defTabSz="914400" fontAlgn="base">
                <a:spcBef>
                  <a:spcPct val="0"/>
                </a:spcBef>
                <a:spcAft>
                  <a:spcPct val="0"/>
                </a:spcAft>
              </a:pPr>
              <a:t>58</a:t>
            </a:fld>
            <a:endParaRPr lang="en-US" sz="1200" baseline="0">
              <a:solidFill>
                <a:srgbClr val="000000"/>
              </a:solidFill>
            </a:endParaRPr>
          </a:p>
        </p:txBody>
      </p:sp>
      <p:sp>
        <p:nvSpPr>
          <p:cNvPr id="795650" name="Rectangle 1026"/>
          <p:cNvSpPr>
            <a:spLocks noGrp="1" noRot="1" noChangeAspect="1" noChangeArrowheads="1"/>
          </p:cNvSpPr>
          <p:nvPr>
            <p:ph type="sldImg"/>
          </p:nvPr>
        </p:nvSpPr>
        <p:spPr>
          <a:solidFill>
            <a:srgbClr val="FFFFFF"/>
          </a:solidFill>
          <a:ln/>
        </p:spPr>
      </p:sp>
      <p:sp>
        <p:nvSpPr>
          <p:cNvPr id="795651"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3"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defTabSz="914400" fontAlgn="base">
              <a:spcBef>
                <a:spcPct val="0"/>
              </a:spcBef>
              <a:spcAft>
                <a:spcPct val="0"/>
              </a:spcAft>
            </a:pPr>
            <a:fld id="{A1EAC4B6-2AF8-7149-A353-55D090C47E76}" type="slidenum">
              <a:rPr lang="en-US" sz="1200" baseline="0">
                <a:solidFill>
                  <a:srgbClr val="000000"/>
                </a:solidFill>
              </a:rPr>
              <a:pPr algn="r" defTabSz="914400" fontAlgn="base">
                <a:spcBef>
                  <a:spcPct val="0"/>
                </a:spcBef>
                <a:spcAft>
                  <a:spcPct val="0"/>
                </a:spcAft>
              </a:pPr>
              <a:t>59</a:t>
            </a:fld>
            <a:endParaRPr lang="en-US" sz="1200" baseline="0">
              <a:solidFill>
                <a:srgbClr val="000000"/>
              </a:solidFill>
            </a:endParaRPr>
          </a:p>
        </p:txBody>
      </p:sp>
      <p:sp>
        <p:nvSpPr>
          <p:cNvPr id="801794" name="Rectangle 1026"/>
          <p:cNvSpPr>
            <a:spLocks noGrp="1" noRot="1" noChangeAspect="1" noChangeArrowheads="1"/>
          </p:cNvSpPr>
          <p:nvPr>
            <p:ph type="sldImg"/>
          </p:nvPr>
        </p:nvSpPr>
        <p:spPr>
          <a:solidFill>
            <a:srgbClr val="FFFFFF"/>
          </a:solidFill>
          <a:ln/>
        </p:spPr>
      </p:sp>
      <p:sp>
        <p:nvSpPr>
          <p:cNvPr id="801795"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3" name="Rectangle 2"/>
          <p:cNvSpPr>
            <a:spLocks noGrp="1" noRot="1" noChangeAspect="1" noChangeArrowheads="1"/>
          </p:cNvSpPr>
          <p:nvPr>
            <p:ph type="sldImg"/>
          </p:nvPr>
        </p:nvSpPr>
        <p:spPr>
          <a:solidFill>
            <a:srgbClr val="FFFFFF"/>
          </a:solidFill>
          <a:ln/>
        </p:spPr>
      </p:sp>
      <p:sp>
        <p:nvSpPr>
          <p:cNvPr id="81203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29" name="Rectangle 2"/>
          <p:cNvSpPr>
            <a:spLocks noGrp="1" noRot="1" noChangeAspect="1" noChangeArrowheads="1" noTextEdit="1"/>
          </p:cNvSpPr>
          <p:nvPr>
            <p:ph type="sldImg"/>
          </p:nvPr>
        </p:nvSpPr>
        <p:spPr>
          <a:ln/>
        </p:spPr>
      </p:sp>
      <p:sp>
        <p:nvSpPr>
          <p:cNvPr id="8161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3" name="Rectangle 2"/>
          <p:cNvSpPr>
            <a:spLocks noGrp="1" noRot="1" noChangeAspect="1" noChangeArrowheads="1" noTextEdit="1"/>
          </p:cNvSpPr>
          <p:nvPr>
            <p:ph type="sldImg"/>
          </p:nvPr>
        </p:nvSpPr>
        <p:spPr>
          <a:ln/>
        </p:spPr>
      </p:sp>
      <p:sp>
        <p:nvSpPr>
          <p:cNvPr id="83251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2"/>
          <p:cNvSpPr>
            <a:spLocks noGrp="1" noRot="1" noChangeAspect="1" noChangeArrowheads="1"/>
          </p:cNvSpPr>
          <p:nvPr>
            <p:ph type="sldImg"/>
          </p:nvPr>
        </p:nvSpPr>
        <p:spPr>
          <a:solidFill>
            <a:srgbClr val="FFFFFF"/>
          </a:solidFill>
          <a:ln/>
        </p:spPr>
      </p:sp>
      <p:sp>
        <p:nvSpPr>
          <p:cNvPr id="83865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026"/>
          <p:cNvSpPr>
            <a:spLocks noGrp="1" noRot="1" noChangeAspect="1" noChangeArrowheads="1"/>
          </p:cNvSpPr>
          <p:nvPr>
            <p:ph type="sldImg"/>
          </p:nvPr>
        </p:nvSpPr>
        <p:spPr>
          <a:xfrm>
            <a:off x="1150938" y="692150"/>
            <a:ext cx="4556125" cy="3416300"/>
          </a:xfrm>
          <a:solidFill>
            <a:srgbClr val="FFFFFF"/>
          </a:solidFill>
          <a:ln/>
        </p:spPr>
      </p:sp>
      <p:sp>
        <p:nvSpPr>
          <p:cNvPr id="123906" name="Rectangle 1027"/>
          <p:cNvSpPr>
            <a:spLocks noGrp="1" noChangeArrowheads="1"/>
          </p:cNvSpPr>
          <p:nvPr>
            <p:ph type="body" idx="1"/>
          </p:nvPr>
        </p:nvSpPr>
        <p:spPr>
          <a:solidFill>
            <a:srgbClr val="FFFFFF"/>
          </a:solidFill>
          <a:ln>
            <a:solidFill>
              <a:srgbClr val="000000"/>
            </a:solidFill>
          </a:ln>
        </p:spPr>
        <p:txBody>
          <a:bodyPr/>
          <a:lstStyle/>
          <a:p>
            <a:endParaRPr lang="en-US" b="0">
              <a:latin typeface="Arial"/>
              <a:ea typeface="ＭＳ Ｐゴシック" charset="0"/>
              <a:cs typeface="Arial"/>
            </a:endParaRPr>
          </a:p>
          <a:p>
            <a:r>
              <a:rPr lang="en-US" b="0">
                <a:latin typeface="Arial"/>
                <a:ea typeface="ＭＳ Ｐゴシック" charset="0"/>
                <a:cs typeface="Arial"/>
              </a:rPr>
              <a:t>Summing up this time of ROYALTY…</a:t>
            </a:r>
          </a:p>
          <a:p>
            <a:r>
              <a:rPr lang="en-US" b="0">
                <a:latin typeface="Arial"/>
                <a:ea typeface="ＭＳ Ｐゴシック" charset="0"/>
                <a:cs typeface="Arial"/>
              </a:rPr>
              <a:t>Remember again that crucial difference when the NORTHERN and the SOUTHERN Kingdoms fell. Recall that </a:t>
            </a:r>
          </a:p>
          <a:p>
            <a:r>
              <a:rPr lang="en-US" b="0">
                <a:latin typeface="Arial"/>
                <a:ea typeface="ＭＳ Ｐゴシック" charset="0"/>
                <a:cs typeface="Arial"/>
              </a:rPr>
              <a:t>////	the NORTHERN Kingdom, Israel, is attacked by Assyria, </a:t>
            </a:r>
          </a:p>
          <a:p>
            <a:r>
              <a:rPr lang="en-US" b="0">
                <a:latin typeface="Arial"/>
                <a:ea typeface="ＭＳ Ｐゴシック" charset="0"/>
                <a:cs typeface="Arial"/>
              </a:rPr>
              <a:t>////	taken away into captivity and , through time,</a:t>
            </a:r>
          </a:p>
          <a:p>
            <a:r>
              <a:rPr lang="en-US" b="0">
                <a:latin typeface="Arial"/>
                <a:ea typeface="ＭＳ Ｐゴシック" charset="0"/>
                <a:cs typeface="Arial"/>
              </a:rPr>
              <a:t>////	absorbed into other societies. </a:t>
            </a:r>
          </a:p>
          <a:p>
            <a:r>
              <a:rPr lang="en-US" b="0">
                <a:latin typeface="Arial"/>
                <a:ea typeface="ＭＳ Ｐゴシック" charset="0"/>
                <a:cs typeface="Arial"/>
              </a:rPr>
              <a:t>But JUDAH, the SOUTHERN KINGDOM and its people…</a:t>
            </a:r>
          </a:p>
          <a:p>
            <a:r>
              <a:rPr lang="en-US" b="0">
                <a:latin typeface="Arial"/>
                <a:ea typeface="ＭＳ Ｐゴシック" charset="0"/>
                <a:cs typeface="Arial"/>
              </a:rPr>
              <a:t>////	conquered by Babylon under Nebuchadnezzar…</a:t>
            </a:r>
          </a:p>
          <a:p>
            <a:r>
              <a:rPr lang="en-US" b="0">
                <a:latin typeface="Arial"/>
                <a:ea typeface="ＭＳ Ｐゴシック" charset="0"/>
                <a:cs typeface="Arial"/>
              </a:rPr>
              <a:t>////	is taken over to Babylon for a TEMPORARY captivity.  But Judah is destined to continue to play center stage in the long future history of THE LAND. </a:t>
            </a:r>
          </a:p>
          <a:p>
            <a:r>
              <a:rPr lang="en-US" b="0">
                <a:latin typeface="Arial"/>
                <a:ea typeface="ＭＳ Ｐゴシック" charset="0"/>
                <a:cs typeface="Arial"/>
              </a:rPr>
              <a:t>////	JUDAH IS PRESERVED and eventually returned to The Land.</a:t>
            </a:r>
          </a:p>
          <a:p>
            <a:r>
              <a:rPr lang="en-US" b="0">
                <a:latin typeface="Arial"/>
                <a:ea typeface="ＭＳ Ｐゴシック" charset="0"/>
                <a:cs typeface="Arial"/>
              </a:rPr>
              <a:t>////`	Why? </a:t>
            </a:r>
          </a:p>
          <a:p>
            <a:r>
              <a:rPr lang="en-US" b="0">
                <a:latin typeface="Arial"/>
                <a:ea typeface="ＭＳ Ｐゴシック" charset="0"/>
                <a:cs typeface="Arial"/>
              </a:rPr>
              <a:t>////	Because the expected Messiah...long prophesied...was destined by the Old Testament prophets to appear through the tribal line of JUDAH.</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5" name="Rectangle 2"/>
          <p:cNvSpPr>
            <a:spLocks noGrp="1" noRot="1" noChangeAspect="1" noChangeArrowheads="1"/>
          </p:cNvSpPr>
          <p:nvPr>
            <p:ph type="sldImg"/>
          </p:nvPr>
        </p:nvSpPr>
        <p:spPr>
          <a:solidFill>
            <a:srgbClr val="FFFFFF"/>
          </a:solidFill>
          <a:ln/>
        </p:spPr>
      </p:sp>
      <p:sp>
        <p:nvSpPr>
          <p:cNvPr id="84070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1" name="Rectangle 2"/>
          <p:cNvSpPr>
            <a:spLocks noGrp="1" noRot="1" noChangeAspect="1" noChangeArrowheads="1"/>
          </p:cNvSpPr>
          <p:nvPr>
            <p:ph type="sldImg"/>
          </p:nvPr>
        </p:nvSpPr>
        <p:spPr>
          <a:solidFill>
            <a:srgbClr val="FFFFFF"/>
          </a:solidFill>
          <a:ln/>
        </p:spPr>
      </p:sp>
      <p:sp>
        <p:nvSpPr>
          <p:cNvPr id="84480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49" name="Rectangle 2"/>
          <p:cNvSpPr>
            <a:spLocks noGrp="1" noRot="1" noChangeAspect="1" noChangeArrowheads="1"/>
          </p:cNvSpPr>
          <p:nvPr>
            <p:ph type="sldImg"/>
          </p:nvPr>
        </p:nvSpPr>
        <p:spPr>
          <a:solidFill>
            <a:srgbClr val="FFFFFF"/>
          </a:solidFill>
          <a:ln/>
        </p:spPr>
      </p:sp>
      <p:sp>
        <p:nvSpPr>
          <p:cNvPr id="84685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2"/>
          <p:cNvSpPr>
            <a:spLocks noGrp="1" noRot="1" noChangeAspect="1" noChangeArrowheads="1" noTextEdit="1"/>
          </p:cNvSpPr>
          <p:nvPr>
            <p:ph type="sldImg"/>
          </p:nvPr>
        </p:nvSpPr>
        <p:spPr>
          <a:ln/>
        </p:spPr>
      </p:sp>
      <p:sp>
        <p:nvSpPr>
          <p:cNvPr id="31437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a:ea typeface="ＭＳ Ｐゴシック" charset="0"/>
              <a:cs typeface="Arial"/>
            </a:endParaRPr>
          </a:p>
          <a:p>
            <a:r>
              <a:rPr lang="en-US" sz="1200" kern="1200">
                <a:solidFill>
                  <a:schemeClr val="tx1"/>
                </a:solidFill>
                <a:effectLst/>
                <a:latin typeface="Arial"/>
                <a:ea typeface="ＭＳ Ｐゴシック" pitchFamily="-108" charset="-128"/>
                <a:cs typeface="Arial"/>
              </a:rPr>
              <a:t>A young boy wanted to show his strength in front of the class by breaking a bunch of 20 small, thin sticks tied together. He tried hard to break these sticks tied together, but even after several attempts he failed. He gave up. Then the teacher called him and told him to untie the bunch of sticks and break them one by one. The boy found it very easy to break them. It wasn</a:t>
            </a:r>
            <a:r>
              <a:rPr lang="mr-IN" sz="1200" kern="1200">
                <a:solidFill>
                  <a:schemeClr val="tx1"/>
                </a:solidFill>
                <a:effectLst/>
                <a:latin typeface="Arial"/>
                <a:ea typeface="ＭＳ Ｐゴシック" pitchFamily="-108" charset="-128"/>
                <a:cs typeface="Arial"/>
              </a:rPr>
              <a:t>'</a:t>
            </a:r>
            <a:r>
              <a:rPr lang="en-US" sz="1200" kern="1200">
                <a:solidFill>
                  <a:schemeClr val="tx1"/>
                </a:solidFill>
                <a:effectLst/>
                <a:latin typeface="Arial"/>
                <a:ea typeface="ＭＳ Ｐゴシック" pitchFamily="-108" charset="-128"/>
                <a:cs typeface="Arial"/>
              </a:rPr>
              <a:t>t that difficult after all. Once the bunch of sticks was untied the sticks lost their strength. “United we stand, divided we fall.”</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2"/>
          <p:cNvSpPr>
            <a:spLocks noGrp="1" noRot="1" noChangeAspect="1" noChangeArrowheads="1"/>
          </p:cNvSpPr>
          <p:nvPr>
            <p:ph type="sldImg"/>
          </p:nvPr>
        </p:nvSpPr>
        <p:spPr>
          <a:solidFill>
            <a:srgbClr val="FFFFFF"/>
          </a:solidFill>
          <a:ln/>
        </p:spPr>
      </p:sp>
      <p:sp>
        <p:nvSpPr>
          <p:cNvPr id="31949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ea typeface="ＭＳ Ｐゴシック" charset="0"/>
              <a:cs typeface="Arial"/>
            </a:endParaRPr>
          </a:p>
          <a:p>
            <a:r>
              <a:rPr lang="en-US">
                <a:latin typeface="Arial"/>
                <a:ea typeface="ＭＳ Ｐゴシック" charset="0"/>
                <a:cs typeface="Arial"/>
              </a:rPr>
              <a:t>This passage helps to show how God gives a sensible and united plan to accomplish His will through us. God worked his will through many people and he still does today.  He is a God of order.  He works in the same way today to see our church grow for His glory.</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External opposition came from Sanballat and Tobiah who sought to stop the work by ridicule, threat of attack, and discouragement (Neh 4).</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69</a:t>
            </a:fld>
            <a:endParaRPr lang="en-US"/>
          </a:p>
        </p:txBody>
      </p:sp>
    </p:spTree>
    <p:extLst>
      <p:ext uri="{BB962C8B-B14F-4D97-AF65-F5344CB8AC3E}">
        <p14:creationId xmlns:p14="http://schemas.microsoft.com/office/powerpoint/2010/main" val="5593255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Internal opposition came from greedy Jews who abused their countrymen in contrast to Nehemiah's selfless service as governor (Neh 5).</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73</a:t>
            </a:fld>
            <a:endParaRPr lang="en-US"/>
          </a:p>
        </p:txBody>
      </p:sp>
    </p:spTree>
    <p:extLst>
      <p:ext uri="{BB962C8B-B14F-4D97-AF65-F5344CB8AC3E}">
        <p14:creationId xmlns:p14="http://schemas.microsoft.com/office/powerpoint/2010/main" val="18771315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1" name="Slide Image Placeholder 1"/>
          <p:cNvSpPr>
            <a:spLocks noGrp="1" noRot="1" noChangeAspect="1"/>
          </p:cNvSpPr>
          <p:nvPr>
            <p:ph type="sldImg"/>
          </p:nvPr>
        </p:nvSpPr>
        <p:spPr>
          <a:ln/>
        </p:spPr>
      </p:sp>
      <p:sp>
        <p:nvSpPr>
          <p:cNvPr id="87040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87040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8D881BE0-5E6A-1D47-9951-EA6DE17F07D0}" type="slidenum">
              <a:rPr lang="en-US" sz="1200" baseline="0">
                <a:solidFill>
                  <a:srgbClr val="000000"/>
                </a:solidFill>
                <a:latin typeface="Calibri" charset="0"/>
              </a:rPr>
              <a:pPr eaLnBrk="1" hangingPunct="1"/>
              <a:t>74</a:t>
            </a:fld>
            <a:endParaRPr lang="en-US" sz="1200" baseline="0">
              <a:solidFill>
                <a:srgbClr val="000000"/>
              </a:solidFill>
              <a:latin typeface="Calibri"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49" name="Slide Image Placeholder 1"/>
          <p:cNvSpPr>
            <a:spLocks noGrp="1" noRot="1" noChangeAspect="1"/>
          </p:cNvSpPr>
          <p:nvPr>
            <p:ph type="sldImg"/>
          </p:nvPr>
        </p:nvSpPr>
        <p:spPr>
          <a:ln/>
        </p:spPr>
      </p:sp>
      <p:sp>
        <p:nvSpPr>
          <p:cNvPr id="87245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87245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4C540745-0FAB-A84D-8A14-F7EC4B882AFD}" type="slidenum">
              <a:rPr lang="en-US" sz="1200" baseline="0">
                <a:solidFill>
                  <a:srgbClr val="000000"/>
                </a:solidFill>
                <a:latin typeface="Calibri" charset="0"/>
              </a:rPr>
              <a:pPr eaLnBrk="1" hangingPunct="1"/>
              <a:t>75</a:t>
            </a:fld>
            <a:endParaRPr lang="en-US" sz="1200" baseline="0">
              <a:solidFill>
                <a:srgbClr val="000000"/>
              </a:solidFill>
              <a:latin typeface="Calibri"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3" name="Slide Image Placeholder 1"/>
          <p:cNvSpPr>
            <a:spLocks noGrp="1" noRot="1" noChangeAspect="1"/>
          </p:cNvSpPr>
          <p:nvPr>
            <p:ph type="sldImg"/>
          </p:nvPr>
        </p:nvSpPr>
        <p:spPr>
          <a:ln/>
        </p:spPr>
      </p:sp>
      <p:sp>
        <p:nvSpPr>
          <p:cNvPr id="88371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88371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9F511703-9D40-EC47-BF47-EDDF896E890E}" type="slidenum">
              <a:rPr lang="en-US" sz="1200" baseline="0">
                <a:solidFill>
                  <a:srgbClr val="000000"/>
                </a:solidFill>
                <a:latin typeface="Calibri" charset="0"/>
              </a:rPr>
              <a:pPr eaLnBrk="1" hangingPunct="1"/>
              <a:t>78</a:t>
            </a:fld>
            <a:endParaRPr lang="en-US" sz="1200" baseline="0">
              <a:solidFill>
                <a:srgbClr val="000000"/>
              </a:solidFill>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Rot="1" noChangeAspect="1" noChangeArrowheads="1" noTextEdit="1"/>
          </p:cNvSpPr>
          <p:nvPr>
            <p:ph type="sldImg"/>
          </p:nvPr>
        </p:nvSpPr>
        <p:spPr>
          <a:xfrm>
            <a:off x="1150938" y="692150"/>
            <a:ext cx="4556125" cy="3416300"/>
          </a:xfrm>
          <a:ln/>
        </p:spPr>
      </p:sp>
      <p:sp>
        <p:nvSpPr>
          <p:cNvPr id="14233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ZERUBBABEL is remembered because of his crucial role in beginning the rebuilding of the actual Temple structure, small though it was…</a:t>
            </a:r>
          </a:p>
          <a:p>
            <a:r>
              <a:rPr lang="en-US" b="0">
                <a:latin typeface="Arial"/>
                <a:ea typeface="ＭＳ Ｐゴシック" charset="0"/>
                <a:cs typeface="Arial"/>
              </a:rPr>
              <a:t>////	EZRA...the great priest who went to Jerusalem to teach the law of the Lord to the returned people...</a:t>
            </a:r>
          </a:p>
          <a:p>
            <a:r>
              <a:rPr lang="en-US" b="0">
                <a:latin typeface="Arial"/>
                <a:ea typeface="ＭＳ Ｐゴシック" charset="0"/>
                <a:cs typeface="Arial"/>
              </a:rPr>
              <a:t>////	While NEHEMIAH, that famed Old Testament administrator and leader, returned to rebuild the city</a:t>
            </a:r>
            <a:r>
              <a:rPr lang="mr-IN" altLang="ja-JP" b="0">
                <a:latin typeface="Arial"/>
                <a:ea typeface="ＭＳ Ｐゴシック" charset="0"/>
                <a:cs typeface="Arial"/>
              </a:rPr>
              <a:t>'</a:t>
            </a:r>
            <a:r>
              <a:rPr lang="en-US" altLang="ja-JP" b="0">
                <a:latin typeface="Arial"/>
                <a:ea typeface="ＭＳ Ｐゴシック" charset="0"/>
                <a:cs typeface="Arial"/>
              </a:rPr>
              <a:t>s gates and walls.  In an astonishingly short time, he and his men rebuilt Jerusalem</a:t>
            </a:r>
            <a:r>
              <a:rPr lang="mr-IN" altLang="ja-JP" b="0">
                <a:latin typeface="Arial"/>
                <a:ea typeface="ＭＳ Ｐゴシック" charset="0"/>
                <a:cs typeface="Arial"/>
              </a:rPr>
              <a:t>'</a:t>
            </a:r>
            <a:r>
              <a:rPr lang="en-US" altLang="ja-JP" b="0">
                <a:latin typeface="Arial"/>
                <a:ea typeface="ＭＳ Ｐゴシック" charset="0"/>
                <a:cs typeface="Arial"/>
              </a:rPr>
              <a:t>s crucial defenses. </a:t>
            </a:r>
          </a:p>
          <a:p>
            <a:r>
              <a:rPr lang="en-US" b="0">
                <a:latin typeface="Arial"/>
                <a:ea typeface="ＭＳ Ｐゴシック" charset="0"/>
                <a:cs typeface="Arial"/>
              </a:rPr>
              <a:t>////	These three great men…Z-E-N….Zerubbabel, Ezra and Nehemiah…the diplomat-priests…were at the center of Judah</a:t>
            </a:r>
            <a:r>
              <a:rPr lang="mr-IN" altLang="ja-JP" b="0">
                <a:latin typeface="Arial"/>
                <a:ea typeface="ＭＳ Ｐゴシック" charset="0"/>
                <a:cs typeface="Arial"/>
              </a:rPr>
              <a:t>'</a:t>
            </a:r>
            <a:r>
              <a:rPr lang="en-US" altLang="ja-JP" b="0">
                <a:latin typeface="Arial"/>
                <a:ea typeface="ＭＳ Ｐゴシック" charset="0"/>
                <a:cs typeface="Arial"/>
              </a:rPr>
              <a:t>s return, carefully guiding the development of an exiled nation now back in its homeland.</a:t>
            </a:r>
            <a:endParaRPr lang="en-US" b="0">
              <a:latin typeface="Arial"/>
              <a:ea typeface="ＭＳ Ｐゴシック" charset="0"/>
              <a:cs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09" name="Slide Image Placeholder 1"/>
          <p:cNvSpPr>
            <a:spLocks noGrp="1" noRot="1" noChangeAspect="1"/>
          </p:cNvSpPr>
          <p:nvPr>
            <p:ph type="sldImg"/>
          </p:nvPr>
        </p:nvSpPr>
        <p:spPr>
          <a:ln/>
        </p:spPr>
      </p:sp>
      <p:sp>
        <p:nvSpPr>
          <p:cNvPr id="88781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88781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FFB5455A-6758-DE49-9FC6-D05741AD9277}" type="slidenum">
              <a:rPr lang="en-US" sz="1200" baseline="0">
                <a:solidFill>
                  <a:srgbClr val="000000"/>
                </a:solidFill>
                <a:latin typeface="Calibri" charset="0"/>
              </a:rPr>
              <a:pPr eaLnBrk="1" hangingPunct="1"/>
              <a:t>79</a:t>
            </a:fld>
            <a:endParaRPr lang="en-US" sz="1200" baseline="0">
              <a:solidFill>
                <a:srgbClr val="000000"/>
              </a:solidFill>
              <a:latin typeface="Calibri"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7" name="Slide Image Placeholder 1"/>
          <p:cNvSpPr>
            <a:spLocks noGrp="1" noRot="1" noChangeAspect="1"/>
          </p:cNvSpPr>
          <p:nvPr>
            <p:ph type="sldImg"/>
          </p:nvPr>
        </p:nvSpPr>
        <p:spPr>
          <a:ln/>
        </p:spPr>
      </p:sp>
      <p:sp>
        <p:nvSpPr>
          <p:cNvPr id="88985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88985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D7A66065-86EB-B542-81CF-6838192D6B75}" type="slidenum">
              <a:rPr lang="en-US" sz="1200" baseline="0">
                <a:solidFill>
                  <a:srgbClr val="000000"/>
                </a:solidFill>
                <a:latin typeface="Calibri" charset="0"/>
              </a:rPr>
              <a:pPr eaLnBrk="1" hangingPunct="1"/>
              <a:t>80</a:t>
            </a:fld>
            <a:endParaRPr lang="en-US" sz="1200" baseline="0">
              <a:solidFill>
                <a:srgbClr val="000000"/>
              </a:solidFill>
              <a:latin typeface="Calibri"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5" name="Slide Image Placeholder 1"/>
          <p:cNvSpPr>
            <a:spLocks noGrp="1" noRot="1" noChangeAspect="1"/>
          </p:cNvSpPr>
          <p:nvPr>
            <p:ph type="sldImg"/>
          </p:nvPr>
        </p:nvSpPr>
        <p:spPr>
          <a:ln/>
        </p:spPr>
      </p:sp>
      <p:sp>
        <p:nvSpPr>
          <p:cNvPr id="89702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89702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17D08F0B-44B3-F94E-88DC-AD3605E8061E}" type="slidenum">
              <a:rPr lang="en-US" sz="1200" baseline="0">
                <a:solidFill>
                  <a:srgbClr val="000000"/>
                </a:solidFill>
                <a:latin typeface="Calibri" charset="0"/>
              </a:rPr>
              <a:pPr eaLnBrk="1" hangingPunct="1"/>
              <a:t>81</a:t>
            </a:fld>
            <a:endParaRPr lang="en-US" sz="1200" baseline="0">
              <a:solidFill>
                <a:srgbClr val="000000"/>
              </a:solidFill>
              <a:latin typeface="Calibri"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Slide Image Placeholder 1"/>
          <p:cNvSpPr>
            <a:spLocks noGrp="1" noRot="1" noChangeAspect="1"/>
          </p:cNvSpPr>
          <p:nvPr>
            <p:ph type="sldImg"/>
          </p:nvPr>
        </p:nvSpPr>
        <p:spPr>
          <a:ln/>
        </p:spPr>
      </p:sp>
      <p:sp>
        <p:nvSpPr>
          <p:cNvPr id="92160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92160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D4280F3C-6B22-5D4D-80D8-D22D04568607}" type="slidenum">
              <a:rPr lang="en-US" sz="1200" baseline="0">
                <a:solidFill>
                  <a:srgbClr val="000000"/>
                </a:solidFill>
                <a:latin typeface="Calibri" charset="0"/>
              </a:rPr>
              <a:pPr eaLnBrk="1" hangingPunct="1"/>
              <a:t>82</a:t>
            </a:fld>
            <a:endParaRPr lang="en-US" sz="1200" baseline="0">
              <a:solidFill>
                <a:srgbClr val="000000"/>
              </a:solidFill>
              <a:latin typeface="Calibri"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45" name="Slide Image Placeholder 1"/>
          <p:cNvSpPr>
            <a:spLocks noGrp="1" noRot="1" noChangeAspect="1"/>
          </p:cNvSpPr>
          <p:nvPr>
            <p:ph type="sldImg"/>
          </p:nvPr>
        </p:nvSpPr>
        <p:spPr>
          <a:ln/>
        </p:spPr>
      </p:sp>
      <p:sp>
        <p:nvSpPr>
          <p:cNvPr id="92774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92774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FE8F2CE1-3210-C443-9A4F-70F9596F9018}" type="slidenum">
              <a:rPr lang="en-US" sz="1200" baseline="0">
                <a:solidFill>
                  <a:srgbClr val="000000"/>
                </a:solidFill>
                <a:latin typeface="Calibri" charset="0"/>
              </a:rPr>
              <a:pPr eaLnBrk="1" hangingPunct="1"/>
              <a:t>83</a:t>
            </a:fld>
            <a:endParaRPr lang="en-US" sz="1200" baseline="0">
              <a:solidFill>
                <a:srgbClr val="000000"/>
              </a:solidFill>
              <a:latin typeface="Calibri"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3" name="Slide Image Placeholder 1"/>
          <p:cNvSpPr>
            <a:spLocks noGrp="1" noRot="1" noChangeAspect="1"/>
          </p:cNvSpPr>
          <p:nvPr>
            <p:ph type="sldImg"/>
          </p:nvPr>
        </p:nvSpPr>
        <p:spPr>
          <a:ln/>
        </p:spPr>
      </p:sp>
      <p:sp>
        <p:nvSpPr>
          <p:cNvPr id="92979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92979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FD50114B-358B-B847-AEE2-2EF882C4ED00}" type="slidenum">
              <a:rPr lang="en-US" sz="1200" baseline="0">
                <a:solidFill>
                  <a:srgbClr val="000000"/>
                </a:solidFill>
                <a:latin typeface="Calibri" charset="0"/>
              </a:rPr>
              <a:pPr eaLnBrk="1" hangingPunct="1"/>
              <a:t>84</a:t>
            </a:fld>
            <a:endParaRPr lang="en-US" sz="1200" baseline="0">
              <a:solidFill>
                <a:srgbClr val="000000"/>
              </a:solidFill>
              <a:latin typeface="Calibri"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B4D0DD1B-2A9B-DA4E-B482-E7E52912A724}" type="slidenum">
              <a:rPr lang="en-US" sz="1200" baseline="0">
                <a:solidFill>
                  <a:srgbClr val="000000"/>
                </a:solidFill>
                <a:latin typeface="Arial" charset="0"/>
              </a:rPr>
              <a:pPr eaLnBrk="1" hangingPunct="1"/>
              <a:t>85</a:t>
            </a:fld>
            <a:endParaRPr lang="en-US" sz="1200" baseline="0">
              <a:solidFill>
                <a:srgbClr val="000000"/>
              </a:solidFill>
              <a:latin typeface="Arial" charset="0"/>
            </a:endParaRPr>
          </a:p>
        </p:txBody>
      </p:sp>
      <p:sp>
        <p:nvSpPr>
          <p:cNvPr id="949250" name="Rectangle 2"/>
          <p:cNvSpPr>
            <a:spLocks noGrp="1" noRot="1" noChangeAspect="1" noChangeArrowheads="1"/>
          </p:cNvSpPr>
          <p:nvPr>
            <p:ph type="sldImg"/>
          </p:nvPr>
        </p:nvSpPr>
        <p:spPr>
          <a:solidFill>
            <a:srgbClr val="FFFFFF"/>
          </a:solidFill>
          <a:ln/>
        </p:spPr>
      </p:sp>
      <p:sp>
        <p:nvSpPr>
          <p:cNvPr id="949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INTERVIEWER: And Susan, what ministries has the Lord granted you?</a:t>
            </a:r>
          </a:p>
          <a:p>
            <a:pPr eaLnBrk="1" hangingPunct="1"/>
            <a:r>
              <a:rPr lang="en-US">
                <a:latin typeface="Arial" charset="0"/>
                <a:ea typeface="ＭＳ Ｐゴシック" charset="0"/>
                <a:cs typeface="ＭＳ Ｐゴシック" charset="0"/>
              </a:rPr>
              <a:t>SUSAN: I have been teaching the wives of leaders at SBC.  These 5 women come from 5 different nations!</a:t>
            </a:r>
          </a:p>
          <a:p>
            <a:pPr eaLnBrk="1" hangingPunct="1"/>
            <a:r>
              <a:rPr lang="en-US">
                <a:latin typeface="Arial" charset="0"/>
                <a:ea typeface="ＭＳ Ｐゴシック" charset="0"/>
                <a:cs typeface="ＭＳ Ｐゴシック" charset="0"/>
              </a:rPr>
              <a:t>SUSAN: I also lead the woman</a:t>
            </a:r>
            <a:r>
              <a:rPr lang="mr-IN">
                <a:latin typeface="Arial" charset="0"/>
                <a:ea typeface="ＭＳ Ｐゴシック" charset="0"/>
                <a:cs typeface="ＭＳ Ｐゴシック" charset="0"/>
              </a:rPr>
              <a:t>'</a:t>
            </a:r>
            <a:r>
              <a:rPr lang="en-US">
                <a:latin typeface="Arial" charset="0"/>
                <a:ea typeface="ＭＳ Ｐゴシック" charset="0"/>
                <a:cs typeface="ＭＳ Ｐゴシック" charset="0"/>
              </a:rPr>
              <a:t>s Bible study at our church</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297" name="Slide Image Placeholder 1"/>
          <p:cNvSpPr>
            <a:spLocks noGrp="1" noRot="1" noChangeAspect="1"/>
          </p:cNvSpPr>
          <p:nvPr>
            <p:ph type="sldImg"/>
          </p:nvPr>
        </p:nvSpPr>
        <p:spPr>
          <a:ln/>
        </p:spPr>
      </p:sp>
      <p:sp>
        <p:nvSpPr>
          <p:cNvPr id="95129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95129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A7983887-06D6-4A4C-A4F2-C51130CFF6B3}" type="slidenum">
              <a:rPr lang="en-US" sz="1200" baseline="0">
                <a:solidFill>
                  <a:srgbClr val="000000"/>
                </a:solidFill>
                <a:latin typeface="Calibri" charset="0"/>
              </a:rPr>
              <a:pPr eaLnBrk="1" hangingPunct="1"/>
              <a:t>86</a:t>
            </a:fld>
            <a:endParaRPr lang="en-US" sz="1200" baseline="0">
              <a:solidFill>
                <a:srgbClr val="000000"/>
              </a:solidFill>
              <a:latin typeface="Calibri"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5" name="Slide Image Placeholder 1"/>
          <p:cNvSpPr>
            <a:spLocks noGrp="1" noRot="1" noChangeAspect="1"/>
          </p:cNvSpPr>
          <p:nvPr>
            <p:ph type="sldImg"/>
          </p:nvPr>
        </p:nvSpPr>
        <p:spPr>
          <a:ln/>
        </p:spPr>
      </p:sp>
      <p:sp>
        <p:nvSpPr>
          <p:cNvPr id="95334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95334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EB73303B-CDE2-AD41-9E50-4BEB7B1D29F8}" type="slidenum">
              <a:rPr lang="en-US" sz="1200" baseline="0">
                <a:solidFill>
                  <a:srgbClr val="000000"/>
                </a:solidFill>
                <a:latin typeface="Calibri" charset="0"/>
              </a:rPr>
              <a:pPr eaLnBrk="1" hangingPunct="1"/>
              <a:t>87</a:t>
            </a:fld>
            <a:endParaRPr lang="en-US" sz="1200" baseline="0">
              <a:solidFill>
                <a:srgbClr val="000000"/>
              </a:solidFill>
              <a:latin typeface="Calibri"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393" name="Slide Image Placeholder 1"/>
          <p:cNvSpPr>
            <a:spLocks noGrp="1" noRot="1" noChangeAspect="1"/>
          </p:cNvSpPr>
          <p:nvPr>
            <p:ph type="sldImg"/>
          </p:nvPr>
        </p:nvSpPr>
        <p:spPr>
          <a:ln/>
        </p:spPr>
      </p:sp>
      <p:sp>
        <p:nvSpPr>
          <p:cNvPr id="95539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95539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FCFAC81F-0667-5C43-93D9-00329863E1D6}" type="slidenum">
              <a:rPr lang="en-US" sz="1200" baseline="0">
                <a:solidFill>
                  <a:srgbClr val="000000"/>
                </a:solidFill>
                <a:latin typeface="Calibri" charset="0"/>
              </a:rPr>
              <a:pPr eaLnBrk="1" hangingPunct="1"/>
              <a:t>88</a:t>
            </a:fld>
            <a:endParaRPr lang="en-US" sz="1200" baseline="0">
              <a:solidFill>
                <a:srgbClr val="000000"/>
              </a:solidFill>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1135AD-8975-184F-8CCF-5F4355FA1659}" type="slidenum">
              <a:rPr lang="en-US" sz="1200">
                <a:solidFill>
                  <a:srgbClr val="000000"/>
                </a:solidFill>
              </a:rPr>
              <a:pPr eaLnBrk="1" hangingPunct="1"/>
              <a:t>8</a:t>
            </a:fld>
            <a:endParaRPr lang="en-US" sz="1200">
              <a:solidFill>
                <a:srgbClr val="000000"/>
              </a:solidFill>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89" name="Slide Image Placeholder 1"/>
          <p:cNvSpPr>
            <a:spLocks noGrp="1" noRot="1" noChangeAspect="1"/>
          </p:cNvSpPr>
          <p:nvPr>
            <p:ph type="sldImg"/>
          </p:nvPr>
        </p:nvSpPr>
        <p:spPr>
          <a:ln/>
        </p:spPr>
      </p:sp>
      <p:sp>
        <p:nvSpPr>
          <p:cNvPr id="95949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95949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6557F8CA-784E-7E42-9852-080E8C81058B}" type="slidenum">
              <a:rPr lang="en-US" sz="1200" baseline="0">
                <a:solidFill>
                  <a:srgbClr val="000000"/>
                </a:solidFill>
                <a:latin typeface="Calibri" charset="0"/>
              </a:rPr>
              <a:pPr eaLnBrk="1" hangingPunct="1"/>
              <a:t>89</a:t>
            </a:fld>
            <a:endParaRPr lang="en-US" sz="1200" baseline="0">
              <a:solidFill>
                <a:srgbClr val="000000"/>
              </a:solidFill>
              <a:latin typeface="Calibri"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29" name="Slide Image Placeholder 1"/>
          <p:cNvSpPr>
            <a:spLocks noGrp="1" noRot="1" noChangeAspect="1"/>
          </p:cNvSpPr>
          <p:nvPr>
            <p:ph type="sldImg"/>
          </p:nvPr>
        </p:nvSpPr>
        <p:spPr>
          <a:ln/>
        </p:spPr>
      </p:sp>
      <p:sp>
        <p:nvSpPr>
          <p:cNvPr id="96973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96973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78A74C69-79C7-364C-A01E-0DD40471584A}" type="slidenum">
              <a:rPr lang="en-US" sz="1200" baseline="0">
                <a:solidFill>
                  <a:srgbClr val="000000"/>
                </a:solidFill>
                <a:latin typeface="Calibri" charset="0"/>
              </a:rPr>
              <a:pPr eaLnBrk="1" hangingPunct="1"/>
              <a:t>91</a:t>
            </a:fld>
            <a:endParaRPr lang="en-US" sz="1200" baseline="0">
              <a:solidFill>
                <a:srgbClr val="000000"/>
              </a:solidFill>
              <a:latin typeface="Calibri"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External opposition came from Sanballat, Tobiah, and Geshem who tried compromise, blackmail, treachery, and intimidation by false prophets (6:1-14).</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92</a:t>
            </a:fld>
            <a:endParaRPr lang="en-US"/>
          </a:p>
        </p:txBody>
      </p:sp>
    </p:spTree>
    <p:extLst>
      <p:ext uri="{BB962C8B-B14F-4D97-AF65-F5344CB8AC3E}">
        <p14:creationId xmlns:p14="http://schemas.microsoft.com/office/powerpoint/2010/main" val="111458962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E14653C0-AD86-8E4E-9A48-A67855CD9A54}" type="slidenum">
              <a:rPr lang="en-US" sz="1200" baseline="0">
                <a:solidFill>
                  <a:srgbClr val="000000"/>
                </a:solidFill>
                <a:latin typeface="Arial" charset="0"/>
                <a:cs typeface="Arial" charset="0"/>
              </a:rPr>
              <a:pPr eaLnBrk="1" hangingPunct="1"/>
              <a:t>95</a:t>
            </a:fld>
            <a:endParaRPr lang="en-US" sz="1200" baseline="0">
              <a:solidFill>
                <a:srgbClr val="000000"/>
              </a:solidFill>
              <a:latin typeface="Arial" charset="0"/>
              <a:cs typeface="Arial" charset="0"/>
            </a:endParaRPr>
          </a:p>
        </p:txBody>
      </p:sp>
      <p:sp>
        <p:nvSpPr>
          <p:cNvPr id="9779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fld id="{164271F5-FE9A-7648-B624-AF7F90075977}" type="slidenum">
              <a:rPr lang="en-US" sz="1200" baseline="0">
                <a:solidFill>
                  <a:srgbClr val="000000"/>
                </a:solidFill>
                <a:latin typeface="Arial" charset="0"/>
              </a:rPr>
              <a:pPr algn="r" defTabSz="914400" eaLnBrk="0" fontAlgn="base" hangingPunct="0">
                <a:spcBef>
                  <a:spcPct val="0"/>
                </a:spcBef>
                <a:spcAft>
                  <a:spcPct val="0"/>
                </a:spcAft>
              </a:pPr>
              <a:t>95</a:t>
            </a:fld>
            <a:endParaRPr lang="en-US" sz="1200" baseline="0">
              <a:solidFill>
                <a:srgbClr val="000000"/>
              </a:solidFill>
              <a:latin typeface="Arial" charset="0"/>
            </a:endParaRPr>
          </a:p>
        </p:txBody>
      </p:sp>
      <p:sp>
        <p:nvSpPr>
          <p:cNvPr id="977923" name="Rectangle 2"/>
          <p:cNvSpPr>
            <a:spLocks noGrp="1" noRot="1" noChangeAspect="1" noChangeArrowheads="1" noTextEdit="1"/>
          </p:cNvSpPr>
          <p:nvPr>
            <p:ph type="sldImg"/>
          </p:nvPr>
        </p:nvSpPr>
        <p:spPr>
          <a:solidFill>
            <a:srgbClr val="FFFFFF"/>
          </a:solidFill>
          <a:ln/>
        </p:spPr>
      </p:sp>
      <p:sp>
        <p:nvSpPr>
          <p:cNvPr id="9779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aseline="30000">
                <a:latin typeface="Times New Roman" charset="0"/>
                <a:ea typeface="ＭＳ Ｐゴシック" charset="0"/>
                <a:cs typeface="ＭＳ Ｐゴシック" charset="0"/>
              </a:rPr>
              <a:t>18</a:t>
            </a:r>
            <a:r>
              <a:rPr lang="en-US" baseline="30000">
                <a:latin typeface="Lucida Grande" charset="0"/>
                <a:ea typeface="ＭＳ Ｐゴシック" charset="0"/>
                <a:cs typeface="ＭＳ Ｐゴシック" charset="0"/>
              </a:rPr>
              <a:t>�</a:t>
            </a:r>
            <a:r>
              <a:rPr lang="en-US" baseline="30000">
                <a:latin typeface="Times New Roman" charset="0"/>
                <a:ea typeface="ＭＳ Ｐゴシック" charset="0"/>
                <a:cs typeface="ＭＳ Ｐゴシック" charset="0"/>
              </a:rPr>
              <a:t> </a:t>
            </a:r>
            <a:r>
              <a:rPr lang="en-US">
                <a:latin typeface="Times New Roman" charset="0"/>
                <a:ea typeface="ＭＳ Ｐゴシック" charset="0"/>
                <a:cs typeface="ＭＳ Ｐゴシック" charset="0"/>
              </a:rPr>
              <a:t>Then I told them about how the gracious hand of God had been on me, and about my conversation with the king.</a:t>
            </a:r>
          </a:p>
          <a:p>
            <a:pPr eaLnBrk="1" hangingPunct="1"/>
            <a:r>
              <a:rPr lang="en-US">
                <a:latin typeface="Times New Roman" charset="0"/>
                <a:ea typeface="ＭＳ Ｐゴシック" charset="0"/>
                <a:cs typeface="ＭＳ Ｐゴシック" charset="0"/>
              </a:rPr>
              <a:t>They replied at once, “Yes, let</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rebuild the wall!” So they began the good work.</a:t>
            </a:r>
          </a:p>
          <a:p>
            <a:pPr eaLnBrk="1" hangingPunct="1"/>
            <a:r>
              <a:rPr lang="en-US" baseline="30000">
                <a:latin typeface="Times New Roman" charset="0"/>
                <a:ea typeface="ＭＳ Ｐゴシック" charset="0"/>
                <a:cs typeface="ＭＳ Ｐゴシック" charset="0"/>
              </a:rPr>
              <a:t>19</a:t>
            </a:r>
            <a:r>
              <a:rPr lang="en-US" baseline="30000">
                <a:latin typeface="Lucida Grande" charset="0"/>
                <a:ea typeface="ＭＳ Ｐゴシック" charset="0"/>
                <a:cs typeface="ＭＳ Ｐゴシック" charset="0"/>
              </a:rPr>
              <a:t>�</a:t>
            </a:r>
            <a:r>
              <a:rPr lang="en-US" baseline="30000">
                <a:latin typeface="Times New Roman" charset="0"/>
                <a:ea typeface="ＭＳ Ｐゴシック" charset="0"/>
                <a:cs typeface="ＭＳ Ｐゴシック" charset="0"/>
              </a:rPr>
              <a:t> </a:t>
            </a:r>
            <a:r>
              <a:rPr lang="en-US">
                <a:latin typeface="Times New Roman" charset="0"/>
                <a:ea typeface="ＭＳ Ｐゴシック" charset="0"/>
                <a:cs typeface="ＭＳ Ｐゴシック" charset="0"/>
              </a:rPr>
              <a:t>But when Sanballat, Tobiah, and Geshem the Arab heard of our plan, they scoffed contemptuously. “What are you doing? Are you rebelling against the king?” they asked.</a:t>
            </a:r>
          </a:p>
          <a:p>
            <a:pPr eaLnBrk="1" hangingPunct="1"/>
            <a:r>
              <a:rPr lang="en-US" baseline="30000">
                <a:latin typeface="Times New Roman" charset="0"/>
                <a:ea typeface="ＭＳ Ｐゴシック" charset="0"/>
                <a:cs typeface="ＭＳ Ｐゴシック" charset="0"/>
              </a:rPr>
              <a:t>20</a:t>
            </a:r>
            <a:r>
              <a:rPr lang="en-US" baseline="30000">
                <a:latin typeface="Lucida Grande" charset="0"/>
                <a:ea typeface="ＭＳ Ｐゴシック" charset="0"/>
                <a:cs typeface="ＭＳ Ｐゴシック" charset="0"/>
              </a:rPr>
              <a:t>�</a:t>
            </a:r>
            <a:r>
              <a:rPr lang="en-US" baseline="30000">
                <a:latin typeface="Times New Roman" charset="0"/>
                <a:ea typeface="ＭＳ Ｐゴシック" charset="0"/>
                <a:cs typeface="ＭＳ Ｐゴシック" charset="0"/>
              </a:rPr>
              <a:t> </a:t>
            </a:r>
            <a:r>
              <a:rPr lang="en-US">
                <a:latin typeface="Times New Roman" charset="0"/>
                <a:ea typeface="ＭＳ Ｐゴシック" charset="0"/>
                <a:cs typeface="ＭＳ Ｐゴシック" charset="0"/>
              </a:rPr>
              <a:t>I replied, “The God of heaven will help us succeed. We, his servants, will start rebuilding this wall. But you have no share, legal right, or historic claim in Jerusalem.”</a:t>
            </a:r>
          </a:p>
          <a:p>
            <a:pPr eaLnBrk="1" hangingPunct="1"/>
            <a:r>
              <a:rPr lang="en-US">
                <a:latin typeface="Times New Roman" charset="0"/>
                <a:ea typeface="ＭＳ Ｐゴシック" charset="0"/>
                <a:cs typeface="ＭＳ Ｐゴシック" charset="0"/>
              </a:rPr>
              <a:t>Tyndale House Publishers., Holy Bible : New Living Translation., 2nd ed. (Wheaton, Ill.: Tyndale House Publishers, 2004), Ne 2:18.</a:t>
            </a:r>
          </a:p>
          <a:p>
            <a:pPr eaLnBrk="1" hangingPunct="1">
              <a:spcBef>
                <a:spcPct val="0"/>
              </a:spcBef>
            </a:pPr>
            <a:endParaRPr lang="en-US" sz="2400">
              <a:latin typeface="Times New Roman" charset="0"/>
              <a:ea typeface="ＭＳ Ｐゴシック" charset="0"/>
              <a:cs typeface="ＭＳ Ｐゴシック" charset="0"/>
            </a:endParaRPr>
          </a:p>
          <a:p>
            <a:pPr eaLnBrk="1" hangingPunct="1">
              <a:spcBef>
                <a:spcPct val="0"/>
              </a:spcBef>
            </a:pPr>
            <a:r>
              <a:rPr lang="en-US" sz="2400">
                <a:latin typeface="Times New Roman" charset="0"/>
                <a:ea typeface="ＭＳ Ｐゴシック" charset="0"/>
                <a:cs typeface="ＭＳ Ｐゴシック" charset="0"/>
              </a:rPr>
              <a:t>Map Has Settlements of the Persian Province of Judah According to Ezra and Nehemiah (Logos Libronix Bible Maps, Mac edition, 2008)</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089" name="Slide Image Placeholder 1"/>
          <p:cNvSpPr>
            <a:spLocks noGrp="1" noRot="1" noChangeAspect="1"/>
          </p:cNvSpPr>
          <p:nvPr>
            <p:ph type="sldImg"/>
          </p:nvPr>
        </p:nvSpPr>
        <p:spPr>
          <a:ln/>
        </p:spPr>
      </p:sp>
      <p:sp>
        <p:nvSpPr>
          <p:cNvPr id="98509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98509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2C371592-551D-0448-B439-F08180D222E0}" type="slidenum">
              <a:rPr lang="en-US" sz="1200" baseline="0">
                <a:solidFill>
                  <a:srgbClr val="000000"/>
                </a:solidFill>
                <a:latin typeface="Calibri" charset="0"/>
              </a:rPr>
              <a:pPr eaLnBrk="1" hangingPunct="1"/>
              <a:t>96</a:t>
            </a:fld>
            <a:endParaRPr lang="en-US" sz="1200" baseline="0">
              <a:solidFill>
                <a:srgbClr val="000000"/>
              </a:solidFill>
              <a:latin typeface="Calibri"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137" name="Slide Image Placeholder 1"/>
          <p:cNvSpPr>
            <a:spLocks noGrp="1" noRot="1" noChangeAspect="1"/>
          </p:cNvSpPr>
          <p:nvPr>
            <p:ph type="sldImg"/>
          </p:nvPr>
        </p:nvSpPr>
        <p:spPr>
          <a:ln/>
        </p:spPr>
      </p:sp>
      <p:sp>
        <p:nvSpPr>
          <p:cNvPr id="98713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98713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256E6B2F-EC64-FC40-B61D-2B2208B8FE75}" type="slidenum">
              <a:rPr lang="en-US" sz="1200" baseline="0">
                <a:solidFill>
                  <a:srgbClr val="000000"/>
                </a:solidFill>
                <a:latin typeface="Calibri" charset="0"/>
              </a:rPr>
              <a:pPr eaLnBrk="1" hangingPunct="1"/>
              <a:t>97</a:t>
            </a:fld>
            <a:endParaRPr lang="en-US" sz="1200" baseline="0">
              <a:solidFill>
                <a:srgbClr val="000000"/>
              </a:solidFill>
              <a:latin typeface="Calibri"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81" name="Slide Number Placeholder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fld id="{C66EC787-276D-9045-BB31-836320AB0476}" type="slidenum">
              <a:rPr lang="en-US" sz="1200" baseline="0">
                <a:solidFill>
                  <a:srgbClr val="000000"/>
                </a:solidFill>
              </a:rPr>
              <a:pPr/>
              <a:t>101</a:t>
            </a:fld>
            <a:endParaRPr lang="en-US" sz="1200" baseline="0">
              <a:solidFill>
                <a:srgbClr val="000000"/>
              </a:solidFill>
            </a:endParaRPr>
          </a:p>
        </p:txBody>
      </p:sp>
      <p:sp>
        <p:nvSpPr>
          <p:cNvPr id="9932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fld id="{4EF42876-33D1-CC47-968C-5F33EFE65994}" type="slidenum">
              <a:rPr lang="en-US" sz="1200" baseline="0">
                <a:solidFill>
                  <a:srgbClr val="000000"/>
                </a:solidFill>
                <a:latin typeface="Arial" charset="0"/>
              </a:rPr>
              <a:pPr algn="r" defTabSz="914400" eaLnBrk="0" fontAlgn="base" hangingPunct="0">
                <a:spcBef>
                  <a:spcPct val="0"/>
                </a:spcBef>
                <a:spcAft>
                  <a:spcPct val="0"/>
                </a:spcAft>
              </a:pPr>
              <a:t>101</a:t>
            </a:fld>
            <a:endParaRPr lang="en-US" sz="1200" baseline="0">
              <a:solidFill>
                <a:srgbClr val="000000"/>
              </a:solidFill>
              <a:latin typeface="Arial" charset="0"/>
            </a:endParaRPr>
          </a:p>
        </p:txBody>
      </p:sp>
      <p:sp>
        <p:nvSpPr>
          <p:cNvPr id="993283" name="Rectangle 2"/>
          <p:cNvSpPr>
            <a:spLocks noGrp="1" noRot="1" noChangeAspect="1" noChangeArrowheads="1" noTextEdit="1"/>
          </p:cNvSpPr>
          <p:nvPr>
            <p:ph type="sldImg"/>
          </p:nvPr>
        </p:nvSpPr>
        <p:spPr>
          <a:ln/>
        </p:spPr>
      </p:sp>
      <p:sp>
        <p:nvSpPr>
          <p:cNvPr id="99328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GB">
              <a:latin typeface="Arial"/>
              <a:ea typeface="ＭＳ Ｐゴシック" charset="0"/>
              <a:cs typeface="Arial"/>
            </a:endParaRPr>
          </a:p>
          <a:p>
            <a:pPr eaLnBrk="1" hangingPunct="1"/>
            <a:r>
              <a:rPr lang="en-US" sz="1200" kern="1200">
                <a:solidFill>
                  <a:schemeClr val="tx1"/>
                </a:solidFill>
                <a:effectLst/>
                <a:latin typeface="Arial"/>
                <a:ea typeface="+mn-ea"/>
                <a:cs typeface="Arial"/>
              </a:rPr>
              <a:t>Despite internal opposition from Tobiah’s relatives, the wall took only 52 days, discouraging the enemies as they saw God clearly at work (6:15-19).</a:t>
            </a:r>
            <a:r>
              <a:rPr lang="en-SG">
                <a:effectLst/>
                <a:latin typeface="Arial"/>
                <a:cs typeface="Arial"/>
              </a:rPr>
              <a:t> </a:t>
            </a:r>
            <a:endParaRPr lang="en-GB">
              <a:latin typeface="Arial"/>
              <a:ea typeface="ＭＳ Ｐゴシック" charset="0"/>
              <a:cs typeface="Aria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buClr>
                <a:srgbClr val="0000FF"/>
              </a:buClr>
            </a:pPr>
            <a:fld id="{CF0A7632-2ABE-F145-950A-F8C2ADCC78D2}" type="slidenum">
              <a:rPr lang="en-US" sz="1200" baseline="0">
                <a:solidFill>
                  <a:srgbClr val="000000"/>
                </a:solidFill>
                <a:latin typeface="Arial" charset="0"/>
              </a:rPr>
              <a:pPr>
                <a:buClr>
                  <a:srgbClr val="0000FF"/>
                </a:buClr>
              </a:pPr>
              <a:t>106</a:t>
            </a:fld>
            <a:endParaRPr lang="en-US" sz="1200" baseline="0">
              <a:solidFill>
                <a:srgbClr val="000000"/>
              </a:solidFill>
              <a:latin typeface="Arial" charset="0"/>
            </a:endParaRPr>
          </a:p>
        </p:txBody>
      </p:sp>
      <p:sp>
        <p:nvSpPr>
          <p:cNvPr id="1008642" name="Rectangle 2"/>
          <p:cNvSpPr>
            <a:spLocks noGrp="1" noRot="1" noChangeAspect="1" noChangeArrowheads="1"/>
          </p:cNvSpPr>
          <p:nvPr>
            <p:ph type="sldImg"/>
          </p:nvPr>
        </p:nvSpPr>
        <p:spPr>
          <a:solidFill>
            <a:srgbClr val="FFFFFF"/>
          </a:solidFill>
          <a:ln/>
        </p:spPr>
      </p:sp>
      <p:sp>
        <p:nvSpPr>
          <p:cNvPr id="1008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ea typeface="ＭＳ Ｐゴシック" charset="0"/>
              <a:cs typeface="Arial"/>
            </a:endParaRPr>
          </a:p>
          <a:p>
            <a:r>
              <a:rPr lang="en-US">
                <a:latin typeface="Arial"/>
                <a:ea typeface="ＭＳ Ｐゴシック" charset="0"/>
                <a:cs typeface="Arial"/>
              </a:rPr>
              <a:t>Our church has certainly</a:t>
            </a:r>
            <a:r>
              <a:rPr lang="en-US" baseline="0">
                <a:latin typeface="Arial"/>
                <a:ea typeface="ＭＳ Ｐゴシック" charset="0"/>
                <a:cs typeface="Arial"/>
              </a:rPr>
              <a:t> been opposed over the years in a variety of ways. The same tools have been used as in Nehemiah—tools like ridicule, discouragement, financial challenges, and even attempts to close us down. </a:t>
            </a:r>
            <a:endParaRPr lang="en-US">
              <a:latin typeface="Arial"/>
              <a:ea typeface="ＭＳ Ｐゴシック" charset="0"/>
              <a:cs typeface="Aria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Nehemiah organized Jerusalem by posting guards and using the returnee list from century earlier to encourage the Jews to repopulate the city (Neh 7).</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108</a:t>
            </a:fld>
            <a:endParaRPr lang="en-US"/>
          </a:p>
        </p:txBody>
      </p:sp>
    </p:spTree>
    <p:extLst>
      <p:ext uri="{BB962C8B-B14F-4D97-AF65-F5344CB8AC3E}">
        <p14:creationId xmlns:p14="http://schemas.microsoft.com/office/powerpoint/2010/main" val="400662193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latin typeface="Arial"/>
                <a:cs typeface="Arial"/>
              </a:rPr>
              <a:t>What would be the</a:t>
            </a:r>
            <a:r>
              <a:rPr lang="en-US" baseline="0">
                <a:latin typeface="Arial"/>
                <a:cs typeface="Arial"/>
              </a:rPr>
              <a:t> right way to say thanks to the L</a:t>
            </a:r>
            <a:r>
              <a:rPr lang="en-US" sz="1100" baseline="0">
                <a:latin typeface="Arial"/>
                <a:cs typeface="Arial"/>
              </a:rPr>
              <a:t>ORD</a:t>
            </a:r>
            <a:r>
              <a:rPr lang="en-US" baseline="0">
                <a:latin typeface="Arial"/>
                <a:cs typeface="Arial"/>
              </a:rPr>
              <a:t> for all he has done for you?</a:t>
            </a:r>
            <a:endParaRPr lang="en-US">
              <a:latin typeface="Arial"/>
              <a:cs typeface="Arial"/>
            </a:endParaRPr>
          </a:p>
          <a:p>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fld id="{25E6389D-15FE-204E-A03B-1D1C984D3483}" type="slidenum">
              <a:rPr lang="en-US" sz="1200" baseline="0">
                <a:solidFill>
                  <a:srgbClr val="000000"/>
                </a:solidFill>
                <a:latin typeface="Arial" charset="0"/>
              </a:rPr>
              <a:pPr algn="r" defTabSz="914400" eaLnBrk="0" fontAlgn="base" hangingPunct="0">
                <a:spcBef>
                  <a:spcPct val="0"/>
                </a:spcBef>
                <a:spcAft>
                  <a:spcPct val="0"/>
                </a:spcAft>
              </a:pPr>
              <a:t>9</a:t>
            </a:fld>
            <a:endParaRPr lang="en-US" sz="1200" baseline="0">
              <a:solidFill>
                <a:srgbClr val="000000"/>
              </a:solidFill>
              <a:latin typeface="Arial" charset="0"/>
            </a:endParaRPr>
          </a:p>
        </p:txBody>
      </p:sp>
      <p:sp>
        <p:nvSpPr>
          <p:cNvPr id="741378" name="Rectangle 2"/>
          <p:cNvSpPr>
            <a:spLocks noGrp="1" noRot="1" noChangeAspect="1" noChangeArrowheads="1"/>
          </p:cNvSpPr>
          <p:nvPr>
            <p:ph type="sldImg"/>
          </p:nvPr>
        </p:nvSpPr>
        <p:spPr>
          <a:solidFill>
            <a:srgbClr val="FFFFFF"/>
          </a:solidFill>
          <a:ln/>
        </p:spPr>
      </p:sp>
      <p:sp>
        <p:nvSpPr>
          <p:cNvPr id="741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GB" sz="2400">
              <a:latin typeface="Arial" charset="0"/>
              <a:ea typeface="ＭＳ Ｐゴシック" charset="0"/>
              <a:cs typeface="ＭＳ Ｐゴシック" charset="0"/>
            </a:endParaRPr>
          </a:p>
          <a:p>
            <a:pPr>
              <a:spcBef>
                <a:spcPct val="0"/>
              </a:spcBef>
            </a:pPr>
            <a:r>
              <a:rPr lang="en-GB" sz="2400">
                <a:latin typeface="Arial" charset="0"/>
                <a:ea typeface="ＭＳ Ｐゴシック" charset="0"/>
                <a:cs typeface="ＭＳ Ｐゴシック" charset="0"/>
              </a:rPr>
              <a:t>The temple had been rebuilt</a:t>
            </a:r>
            <a:r>
              <a:rPr lang="en-GB" sz="2400" baseline="0">
                <a:latin typeface="Arial" charset="0"/>
                <a:ea typeface="ＭＳ Ｐゴシック" charset="0"/>
                <a:cs typeface="ＭＳ Ｐゴシック" charset="0"/>
              </a:rPr>
              <a:t> a century earlier under Zerubbabel.</a:t>
            </a:r>
            <a:endParaRPr lang="en-GB" sz="2400">
              <a:latin typeface="Arial"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Faithful </a:t>
            </a:r>
            <a:r>
              <a:rPr lang="en-US" i="1">
                <a:latin typeface="Arial"/>
                <a:cs typeface="Arial"/>
              </a:rPr>
              <a:t>divine</a:t>
            </a:r>
            <a:r>
              <a:rPr lang="en-US">
                <a:latin typeface="Arial"/>
                <a:cs typeface="Arial"/>
              </a:rPr>
              <a:t> help should lead to faithful </a:t>
            </a:r>
            <a:r>
              <a:rPr lang="en-US" i="1">
                <a:latin typeface="Arial"/>
                <a:cs typeface="Arial"/>
              </a:rPr>
              <a:t>human</a:t>
            </a:r>
            <a:r>
              <a:rPr lang="en-US">
                <a:latin typeface="Arial"/>
                <a:cs typeface="Arial"/>
              </a:rPr>
              <a:t> help.</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The natural reaction to seeing God</a:t>
            </a:r>
            <a:r>
              <a:rPr lang="mr-IN" sz="1200" kern="1200">
                <a:solidFill>
                  <a:schemeClr val="tx1"/>
                </a:solidFill>
                <a:effectLst/>
                <a:latin typeface="Arial"/>
                <a:ea typeface="ＭＳ Ｐゴシック" pitchFamily="-112" charset="-128"/>
                <a:cs typeface="Arial"/>
              </a:rPr>
              <a:t>'</a:t>
            </a:r>
            <a:r>
              <a:rPr lang="en-US" sz="1200" kern="1200">
                <a:solidFill>
                  <a:schemeClr val="tx1"/>
                </a:solidFill>
                <a:effectLst/>
                <a:latin typeface="Arial"/>
                <a:ea typeface="ＭＳ Ｐゴシック" pitchFamily="-112" charset="-128"/>
                <a:cs typeface="Arial"/>
              </a:rPr>
              <a:t>s loyal hand is to revere him</a:t>
            </a:r>
            <a:r>
              <a:rPr lang="en-SG" sz="1200" kern="1200">
                <a:solidFill>
                  <a:schemeClr val="tx1"/>
                </a:solidFill>
                <a:effectLst/>
                <a:latin typeface="Arial"/>
                <a:ea typeface="ＭＳ Ｐゴシック" pitchFamily="-112" charset="-128"/>
                <a:cs typeface="Arial"/>
              </a:rPr>
              <a:t>.</a:t>
            </a:r>
            <a:endParaRPr lang="en-US">
              <a:latin typeface="Arial"/>
              <a:cs typeface="Arial"/>
            </a:endParaRPr>
          </a:p>
          <a:p>
            <a:endParaRPr lang="en-US">
              <a:latin typeface="Arial"/>
              <a:cs typeface="Aria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u="sng" kern="1200">
                <a:solidFill>
                  <a:schemeClr val="tx1"/>
                </a:solidFill>
                <a:effectLst/>
                <a:latin typeface="+mn-lt"/>
                <a:ea typeface="+mn-ea"/>
                <a:cs typeface="+mn-cs"/>
              </a:rPr>
              <a:t>Conviction</a:t>
            </a:r>
            <a:r>
              <a:rPr lang="en-US" sz="1200" kern="1200">
                <a:solidFill>
                  <a:schemeClr val="tx1"/>
                </a:solidFill>
                <a:effectLst/>
                <a:latin typeface="+mn-lt"/>
                <a:ea typeface="+mn-ea"/>
                <a:cs typeface="+mn-cs"/>
              </a:rPr>
              <a:t>: Ezra's reading of the Pentateuch and Levite exposition urged all to celebrate the Feast of Tabernacles and begin a revival based on God’s Word (Neh 8).</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116</a:t>
            </a:fld>
            <a:endParaRPr lang="en-US"/>
          </a:p>
        </p:txBody>
      </p:sp>
    </p:spTree>
    <p:extLst>
      <p:ext uri="{BB962C8B-B14F-4D97-AF65-F5344CB8AC3E}">
        <p14:creationId xmlns:p14="http://schemas.microsoft.com/office/powerpoint/2010/main" val="268326888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u="sng" kern="1200">
                <a:solidFill>
                  <a:schemeClr val="tx1"/>
                </a:solidFill>
                <a:effectLst/>
                <a:latin typeface="+mn-lt"/>
                <a:ea typeface="+mn-ea"/>
                <a:cs typeface="+mn-cs"/>
              </a:rPr>
              <a:t>Confession</a:t>
            </a:r>
            <a:r>
              <a:rPr lang="en-US" sz="1200" kern="1200">
                <a:solidFill>
                  <a:schemeClr val="tx1"/>
                </a:solidFill>
                <a:effectLst/>
                <a:latin typeface="+mn-lt"/>
                <a:ea typeface="+mn-ea"/>
                <a:cs typeface="+mn-cs"/>
              </a:rPr>
              <a:t>: Everyone gathered again 24 days later to fast, listen to the Law of Moses, worship, confess sin, and obey a written covenant (Neh 9).</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118</a:t>
            </a:fld>
            <a:endParaRPr lang="en-US"/>
          </a:p>
        </p:txBody>
      </p:sp>
    </p:spTree>
    <p:extLst>
      <p:ext uri="{BB962C8B-B14F-4D97-AF65-F5344CB8AC3E}">
        <p14:creationId xmlns:p14="http://schemas.microsoft.com/office/powerpoint/2010/main" val="425805371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649" name="Rectangle 2"/>
          <p:cNvSpPr>
            <a:spLocks noGrp="1" noRot="1" noChangeAspect="1" noChangeArrowheads="1" noTextEdit="1"/>
          </p:cNvSpPr>
          <p:nvPr>
            <p:ph type="sldImg"/>
          </p:nvPr>
        </p:nvSpPr>
        <p:spPr>
          <a:ln/>
        </p:spPr>
      </p:sp>
      <p:sp>
        <p:nvSpPr>
          <p:cNvPr id="10516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u="sng" kern="1200">
                <a:solidFill>
                  <a:schemeClr val="tx1"/>
                </a:solidFill>
                <a:effectLst/>
                <a:latin typeface="+mn-lt"/>
                <a:ea typeface="+mn-ea"/>
                <a:cs typeface="+mn-cs"/>
              </a:rPr>
              <a:t>Covenant</a:t>
            </a:r>
            <a:r>
              <a:rPr lang="en-US" sz="1200" kern="1200">
                <a:solidFill>
                  <a:schemeClr val="tx1"/>
                </a:solidFill>
                <a:effectLst/>
                <a:latin typeface="+mn-lt"/>
                <a:ea typeface="+mn-ea"/>
                <a:cs typeface="+mn-cs"/>
              </a:rPr>
              <a:t>: Nehemiah publicized those who agreed to follow the covenant as a written record of the people's commitment to obey (Neh 10).</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120</a:t>
            </a:fld>
            <a:endParaRPr lang="en-US"/>
          </a:p>
        </p:txBody>
      </p:sp>
    </p:spTree>
    <p:extLst>
      <p:ext uri="{BB962C8B-B14F-4D97-AF65-F5344CB8AC3E}">
        <p14:creationId xmlns:p14="http://schemas.microsoft.com/office/powerpoint/2010/main" val="196862064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A list of the priests, Levites, and leaders of the people who signed the covenant reminded them of their agreement to obey the Law (10:1-27).</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121</a:t>
            </a:fld>
            <a:endParaRPr lang="en-US"/>
          </a:p>
        </p:txBody>
      </p:sp>
    </p:spTree>
    <p:extLst>
      <p:ext uri="{BB962C8B-B14F-4D97-AF65-F5344CB8AC3E}">
        <p14:creationId xmlns:p14="http://schemas.microsoft.com/office/powerpoint/2010/main" val="50405445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0C00934-04BB-5E45-A360-6668B3FC50F0}" type="slidenum">
              <a:rPr lang="en-US" sz="1200">
                <a:solidFill>
                  <a:prstClr val="black"/>
                </a:solidFill>
              </a:rPr>
              <a:pPr/>
              <a:t>122</a:t>
            </a:fld>
            <a:endParaRPr lang="en-US" sz="1200">
              <a:solidFill>
                <a:prstClr val="black"/>
              </a:solidFill>
            </a:endParaRPr>
          </a:p>
        </p:txBody>
      </p:sp>
      <p:sp>
        <p:nvSpPr>
          <p:cNvPr id="972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fld id="{55903786-F736-EB45-844D-F40BDAACE69B}" type="slidenum">
              <a:rPr lang="en-US" sz="1200" smtClean="0">
                <a:solidFill>
                  <a:prstClr val="black"/>
                </a:solidFill>
              </a:rPr>
              <a:pPr algn="r" defTabSz="914400" eaLnBrk="0" fontAlgn="base" hangingPunct="0">
                <a:spcBef>
                  <a:spcPct val="0"/>
                </a:spcBef>
                <a:spcAft>
                  <a:spcPct val="0"/>
                </a:spcAft>
              </a:pPr>
              <a:t>122</a:t>
            </a:fld>
            <a:endParaRPr lang="en-US" sz="1200">
              <a:solidFill>
                <a:prstClr val="black"/>
              </a:solidFill>
            </a:endParaRPr>
          </a:p>
        </p:txBody>
      </p:sp>
      <p:sp>
        <p:nvSpPr>
          <p:cNvPr id="164867"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9728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spcBef>
                <a:spcPct val="0"/>
              </a:spcBef>
            </a:pPr>
            <a:endParaRPr lang="en-GB" sz="2400">
              <a:latin typeface="Arial" charset="0"/>
            </a:endParaRPr>
          </a:p>
          <a:p>
            <a:pPr>
              <a:spcBef>
                <a:spcPct val="0"/>
              </a:spcBef>
            </a:pPr>
            <a:r>
              <a:rPr lang="en-US" sz="1200" kern="1200">
                <a:solidFill>
                  <a:schemeClr val="tx1"/>
                </a:solidFill>
                <a:effectLst/>
                <a:latin typeface="+mn-lt"/>
                <a:ea typeface="+mn-ea"/>
                <a:cs typeface="+mn-cs"/>
              </a:rPr>
              <a:t>Nehemiah recorded the covenant stipulations of submission to the Word, no intermarriage, Sabbath observance, and financial support (10:28-39). </a:t>
            </a:r>
            <a:endParaRPr lang="en-GB" sz="2400">
              <a:latin typeface="Arial"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lvl="2" indent="0" algn="l" defTabSz="457200" rtl="0" eaLnBrk="1" fontAlgn="auto" latinLnBrk="0" hangingPunct="1">
              <a:lnSpc>
                <a:spcPct val="100000"/>
              </a:lnSpc>
              <a:spcBef>
                <a:spcPts val="0"/>
              </a:spcBef>
              <a:spcAft>
                <a:spcPts val="0"/>
              </a:spcAft>
              <a:buClrTx/>
              <a:buSzTx/>
              <a:buFontTx/>
              <a:buNone/>
              <a:tabLst/>
              <a:defRPr/>
            </a:pPr>
            <a:r>
              <a:rPr lang="en-US"/>
              <a:t>They obeyed the covenant by resettling Jerusalem, dedicating the walls, and supporting the temple (Neh 11–13).</a:t>
            </a:r>
          </a:p>
          <a:p>
            <a:pPr marL="0" marR="0" lvl="2" indent="0" algn="l" defTabSz="457200" rtl="0" eaLnBrk="1" fontAlgn="auto" latinLnBrk="0" hangingPunct="1">
              <a:lnSpc>
                <a:spcPct val="100000"/>
              </a:lnSpc>
              <a:spcBef>
                <a:spcPts val="0"/>
              </a:spcBef>
              <a:spcAft>
                <a:spcPts val="0"/>
              </a:spcAft>
              <a:buClrTx/>
              <a:buSzTx/>
              <a:buFontTx/>
              <a:buNone/>
              <a:tabLst/>
              <a:defRPr/>
            </a:pPr>
            <a:r>
              <a:rPr lang="en-US"/>
              <a:t>The people obeyed the plan for 10% of the nation to resettle Jerusalem to protect the city and temple from attack to show their commitment to the temple (11:1–12:26). </a:t>
            </a:r>
          </a:p>
        </p:txBody>
      </p:sp>
      <p:sp>
        <p:nvSpPr>
          <p:cNvPr id="4" name="Slide Number Placeholder 3"/>
          <p:cNvSpPr>
            <a:spLocks noGrp="1"/>
          </p:cNvSpPr>
          <p:nvPr>
            <p:ph type="sldNum" sz="quarter" idx="10"/>
          </p:nvPr>
        </p:nvSpPr>
        <p:spPr/>
        <p:txBody>
          <a:bodyPr/>
          <a:lstStyle/>
          <a:p>
            <a:fld id="{A079FDE9-4B2D-884B-BE4B-021913485B06}" type="slidenum">
              <a:rPr lang="en-US" smtClean="0"/>
              <a:t>125</a:t>
            </a:fld>
            <a:endParaRPr lang="en-US"/>
          </a:p>
        </p:txBody>
      </p:sp>
    </p:spTree>
    <p:extLst>
      <p:ext uri="{BB962C8B-B14F-4D97-AF65-F5344CB8AC3E}">
        <p14:creationId xmlns:p14="http://schemas.microsoft.com/office/powerpoint/2010/main" val="209149242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0FEF2B7-5182-8041-8DA2-9991AD3AF0F2}" type="slidenum">
              <a:rPr lang="en-US" sz="1200">
                <a:solidFill>
                  <a:prstClr val="black"/>
                </a:solidFill>
              </a:rPr>
              <a:pPr/>
              <a:t>126</a:t>
            </a:fld>
            <a:endParaRPr lang="en-US" sz="1200">
              <a:solidFill>
                <a:prstClr val="black"/>
              </a:solidFill>
            </a:endParaRPr>
          </a:p>
        </p:txBody>
      </p:sp>
      <p:sp>
        <p:nvSpPr>
          <p:cNvPr id="1331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576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7220684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626257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685144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335260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894382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lgn="ctr">
              <a:defRPr baseline="30000"/>
            </a:lvl1pPr>
          </a:lstStyle>
          <a:p>
            <a:pPr>
              <a:defRPr/>
            </a:pPr>
            <a:fld id="{A9177306-5C22-3542-9051-854B228F876B}" type="datetime1">
              <a:rPr lang="en-US"/>
              <a:pPr>
                <a:defRPr/>
              </a:pPr>
              <a:t>8/23/20</a:t>
            </a:fld>
            <a:endParaRPr lang="en-US"/>
          </a:p>
        </p:txBody>
      </p:sp>
      <p:sp>
        <p:nvSpPr>
          <p:cNvPr id="6" name="Rectangle 1033"/>
          <p:cNvSpPr>
            <a:spLocks noGrp="1" noChangeArrowheads="1"/>
          </p:cNvSpPr>
          <p:nvPr>
            <p:ph type="ftr" sz="quarter" idx="11"/>
          </p:nvPr>
        </p:nvSpPr>
        <p:spPr/>
        <p:txBody>
          <a:bodyPr/>
          <a:lstStyle>
            <a:lvl1pPr>
              <a:defRPr baseline="30000">
                <a:ea typeface="ＭＳ Ｐゴシック" charset="-128"/>
                <a:cs typeface="ＭＳ Ｐゴシック" charset="-128"/>
              </a:defRPr>
            </a:lvl1pPr>
          </a:lstStyle>
          <a:p>
            <a:pPr>
              <a:defRPr/>
            </a:pPr>
            <a:endParaRPr lang="en-US"/>
          </a:p>
        </p:txBody>
      </p:sp>
      <p:sp>
        <p:nvSpPr>
          <p:cNvPr id="7" name="Rectangle 1034"/>
          <p:cNvSpPr>
            <a:spLocks noGrp="1" noChangeArrowheads="1"/>
          </p:cNvSpPr>
          <p:nvPr>
            <p:ph type="sldNum" sz="quarter" idx="12"/>
          </p:nvPr>
        </p:nvSpPr>
        <p:spPr/>
        <p:txBody>
          <a:bodyPr/>
          <a:lstStyle>
            <a:lvl1pPr>
              <a:defRPr baseline="30000"/>
            </a:lvl1pPr>
          </a:lstStyle>
          <a:p>
            <a:pPr>
              <a:defRPr/>
            </a:pPr>
            <a:fld id="{DE1ED39F-F4ED-4442-A343-CEDCA848B118}" type="slidenum">
              <a:rPr lang="en-US"/>
              <a:pPr>
                <a:defRPr/>
              </a:pPr>
              <a:t>‹#›</a:t>
            </a:fld>
            <a:endParaRPr lang="en-US"/>
          </a:p>
        </p:txBody>
      </p:sp>
    </p:spTree>
    <p:extLst>
      <p:ext uri="{BB962C8B-B14F-4D97-AF65-F5344CB8AC3E}">
        <p14:creationId xmlns:p14="http://schemas.microsoft.com/office/powerpoint/2010/main" val="12293319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58406"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358407"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fld id="{8C78FB77-B7D6-F14B-81B0-AB0EEB8B487E}" type="datetime1">
              <a:rPr lang="en-US">
                <a:solidFill>
                  <a:srgbClr val="EAE8E2"/>
                </a:solidFill>
              </a:rPr>
              <a:pPr>
                <a:defRPr/>
              </a:pPr>
              <a:t>8/23/20</a:t>
            </a:fld>
            <a:endParaRPr lang="en-US">
              <a:solidFill>
                <a:srgbClr val="EAE8E2"/>
              </a:solidFill>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B309314-4272-B24A-9F92-BCC459F2D64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1388290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fld id="{EA2A4C14-E4CE-CD48-8369-AE8AEAF45E2E}" type="datetime1">
              <a:rPr lang="en-US">
                <a:solidFill>
                  <a:srgbClr val="EAE8E2"/>
                </a:solidFill>
              </a:rPr>
              <a:pPr>
                <a:defRPr/>
              </a:pPr>
              <a:t>8/23/20</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923F72BB-3A6B-194B-831D-D676959AD1A6}"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9333696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fld id="{6C70AC92-E68B-3A4C-BE06-77C4C36C432A}" type="datetime1">
              <a:rPr lang="en-US">
                <a:solidFill>
                  <a:srgbClr val="EAE8E2"/>
                </a:solidFill>
              </a:rPr>
              <a:pPr>
                <a:defRPr/>
              </a:pPr>
              <a:t>8/23/20</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98B501DF-55E7-C84A-B23A-6523AFBB8EF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5223443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fld id="{A08720C5-2006-8B4E-9BBC-9F65B1651366}" type="datetime1">
              <a:rPr lang="en-US">
                <a:solidFill>
                  <a:srgbClr val="EAE8E2"/>
                </a:solidFill>
              </a:rPr>
              <a:pPr>
                <a:defRPr/>
              </a:pPr>
              <a:t>8/23/20</a:t>
            </a:fld>
            <a:endParaRPr lang="en-US">
              <a:solidFill>
                <a:srgbClr val="EAE8E2"/>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4BE90C70-8872-5F48-ADFC-BD534BAB8D3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920440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fld id="{9F92097D-674E-1A4E-BA42-62724AB8E58E}" type="datetime1">
              <a:rPr lang="en-US">
                <a:solidFill>
                  <a:srgbClr val="EAE8E2"/>
                </a:solidFill>
              </a:rPr>
              <a:pPr>
                <a:defRPr/>
              </a:pPr>
              <a:t>8/23/20</a:t>
            </a:fld>
            <a:endParaRPr lang="en-US">
              <a:solidFill>
                <a:srgbClr val="EAE8E2"/>
              </a:solidFill>
            </a:endParaRPr>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9" name="Rectangle 1034"/>
          <p:cNvSpPr>
            <a:spLocks noGrp="1" noChangeArrowheads="1"/>
          </p:cNvSpPr>
          <p:nvPr>
            <p:ph type="sldNum" sz="quarter" idx="12"/>
          </p:nvPr>
        </p:nvSpPr>
        <p:spPr>
          <a:ln/>
        </p:spPr>
        <p:txBody>
          <a:bodyPr/>
          <a:lstStyle>
            <a:lvl1pPr>
              <a:defRPr/>
            </a:lvl1pPr>
          </a:lstStyle>
          <a:p>
            <a:pPr>
              <a:defRPr/>
            </a:pPr>
            <a:fld id="{9053F3F6-9D8D-9B49-8185-70497FBAAF2E}"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36978146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fld id="{4BDF7790-C5E2-FB49-9497-D9607518FB1B}" type="datetime1">
              <a:rPr lang="en-US">
                <a:solidFill>
                  <a:srgbClr val="EAE8E2"/>
                </a:solidFill>
              </a:rPr>
              <a:pPr>
                <a:defRPr/>
              </a:pPr>
              <a:t>8/23/20</a:t>
            </a:fld>
            <a:endParaRPr lang="en-US">
              <a:solidFill>
                <a:srgbClr val="EAE8E2"/>
              </a:solidFill>
            </a:endParaRPr>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5" name="Rectangle 1034"/>
          <p:cNvSpPr>
            <a:spLocks noGrp="1" noChangeArrowheads="1"/>
          </p:cNvSpPr>
          <p:nvPr>
            <p:ph type="sldNum" sz="quarter" idx="12"/>
          </p:nvPr>
        </p:nvSpPr>
        <p:spPr>
          <a:ln/>
        </p:spPr>
        <p:txBody>
          <a:bodyPr/>
          <a:lstStyle>
            <a:lvl1pPr>
              <a:defRPr/>
            </a:lvl1pPr>
          </a:lstStyle>
          <a:p>
            <a:pPr>
              <a:defRPr/>
            </a:pPr>
            <a:fld id="{68B6515D-9805-2D4A-8496-C0169B74F9F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9969985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fld id="{83C1F9AB-AA04-4143-B80A-14C11FC67C3B}" type="datetime1">
              <a:rPr lang="en-US">
                <a:solidFill>
                  <a:srgbClr val="EAE8E2"/>
                </a:solidFill>
              </a:rPr>
              <a:pPr>
                <a:defRPr/>
              </a:pPr>
              <a:t>8/23/20</a:t>
            </a:fld>
            <a:endParaRPr lang="en-US">
              <a:solidFill>
                <a:srgbClr val="EAE8E2"/>
              </a:solidFill>
            </a:endParaRPr>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4" name="Rectangle 1034"/>
          <p:cNvSpPr>
            <a:spLocks noGrp="1" noChangeArrowheads="1"/>
          </p:cNvSpPr>
          <p:nvPr>
            <p:ph type="sldNum" sz="quarter" idx="12"/>
          </p:nvPr>
        </p:nvSpPr>
        <p:spPr>
          <a:ln/>
        </p:spPr>
        <p:txBody>
          <a:bodyPr/>
          <a:lstStyle>
            <a:lvl1pPr>
              <a:defRPr/>
            </a:lvl1pPr>
          </a:lstStyle>
          <a:p>
            <a:pPr>
              <a:defRPr/>
            </a:pPr>
            <a:fld id="{5C4FCB13-DE4F-F34F-9485-77D29F9C85C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6617319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fld id="{524F496B-356F-714B-8B54-52FC61B0A942}" type="datetime1">
              <a:rPr lang="en-US">
                <a:solidFill>
                  <a:srgbClr val="EAE8E2"/>
                </a:solidFill>
              </a:rPr>
              <a:pPr>
                <a:defRPr/>
              </a:pPr>
              <a:t>8/23/20</a:t>
            </a:fld>
            <a:endParaRPr lang="en-US">
              <a:solidFill>
                <a:srgbClr val="EAE8E2"/>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CE9FCF00-68D3-5B41-80DE-4F2C28710384}"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39283396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fld id="{04C2BC04-CCC4-1245-91FE-4F922583604D}" type="datetime1">
              <a:rPr lang="en-US">
                <a:solidFill>
                  <a:srgbClr val="EAE8E2"/>
                </a:solidFill>
              </a:rPr>
              <a:pPr>
                <a:defRPr/>
              </a:pPr>
              <a:t>8/23/20</a:t>
            </a:fld>
            <a:endParaRPr lang="en-US">
              <a:solidFill>
                <a:srgbClr val="EAE8E2"/>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0C4A3B34-CFD4-274F-8067-A4884BA1CECC}"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4625181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fld id="{A04D7D8B-0E9E-2F46-984E-37A528650239}" type="datetime1">
              <a:rPr lang="en-US">
                <a:solidFill>
                  <a:srgbClr val="EAE8E2"/>
                </a:solidFill>
              </a:rPr>
              <a:pPr>
                <a:defRPr/>
              </a:pPr>
              <a:t>8/23/20</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35E8888D-C268-F649-AB6A-1A65CB4E9FCC}"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3240390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fld id="{E8B0C819-E941-1447-8FCC-D43F564B05CA}" type="datetime1">
              <a:rPr lang="en-US">
                <a:solidFill>
                  <a:srgbClr val="EAE8E2"/>
                </a:solidFill>
              </a:rPr>
              <a:pPr>
                <a:defRPr/>
              </a:pPr>
              <a:t>8/23/20</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09CB48C9-2E30-C94A-86D3-58891325DF61}"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2193545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A7CCE543-A64F-9143-A3BA-3B9B2EF34E15}" type="slidenum">
              <a:rPr lang="en-US"/>
              <a:pPr>
                <a:defRPr/>
              </a:pPr>
              <a:t>‹#›</a:t>
            </a:fld>
            <a:endParaRPr lang="en-US"/>
          </a:p>
        </p:txBody>
      </p:sp>
    </p:spTree>
    <p:extLst>
      <p:ext uri="{BB962C8B-B14F-4D97-AF65-F5344CB8AC3E}">
        <p14:creationId xmlns:p14="http://schemas.microsoft.com/office/powerpoint/2010/main" val="1314583752"/>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C165E972-F051-8349-A484-71A95ABCEDC6}" type="slidenum">
              <a:rPr lang="en-US"/>
              <a:pPr>
                <a:defRPr/>
              </a:pPr>
              <a:t>‹#›</a:t>
            </a:fld>
            <a:endParaRPr lang="en-US"/>
          </a:p>
        </p:txBody>
      </p:sp>
    </p:spTree>
    <p:extLst>
      <p:ext uri="{BB962C8B-B14F-4D97-AF65-F5344CB8AC3E}">
        <p14:creationId xmlns:p14="http://schemas.microsoft.com/office/powerpoint/2010/main" val="3761981082"/>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F3A09D15-0419-4949-869A-4F24C5075CAF}" type="slidenum">
              <a:rPr lang="en-US"/>
              <a:pPr>
                <a:defRPr/>
              </a:pPr>
              <a:t>‹#›</a:t>
            </a:fld>
            <a:endParaRPr lang="en-US"/>
          </a:p>
        </p:txBody>
      </p:sp>
    </p:spTree>
    <p:extLst>
      <p:ext uri="{BB962C8B-B14F-4D97-AF65-F5344CB8AC3E}">
        <p14:creationId xmlns:p14="http://schemas.microsoft.com/office/powerpoint/2010/main" val="85377348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0B32724E-AD61-6146-A80C-4B5E6A5E4D79}" type="slidenum">
              <a:rPr lang="en-US"/>
              <a:pPr>
                <a:defRPr/>
              </a:pPr>
              <a:t>‹#›</a:t>
            </a:fld>
            <a:endParaRPr lang="en-US"/>
          </a:p>
        </p:txBody>
      </p:sp>
    </p:spTree>
    <p:extLst>
      <p:ext uri="{BB962C8B-B14F-4D97-AF65-F5344CB8AC3E}">
        <p14:creationId xmlns:p14="http://schemas.microsoft.com/office/powerpoint/2010/main" val="1127477690"/>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vl1pPr>
          </a:lstStyle>
          <a:p>
            <a:pPr>
              <a:defRPr/>
            </a:pPr>
            <a:fld id="{18220DC3-4A8B-6041-9311-52C8C208EA96}" type="slidenum">
              <a:rPr lang="en-US"/>
              <a:pPr>
                <a:defRPr/>
              </a:pPr>
              <a:t>‹#›</a:t>
            </a:fld>
            <a:endParaRPr lang="en-US"/>
          </a:p>
        </p:txBody>
      </p:sp>
    </p:spTree>
    <p:extLst>
      <p:ext uri="{BB962C8B-B14F-4D97-AF65-F5344CB8AC3E}">
        <p14:creationId xmlns:p14="http://schemas.microsoft.com/office/powerpoint/2010/main" val="3546022994"/>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FFF44F92-05B8-AC4F-AA20-3D16D4D0BDE0}" type="slidenum">
              <a:rPr lang="en-US"/>
              <a:pPr>
                <a:defRPr/>
              </a:pPr>
              <a:t>‹#›</a:t>
            </a:fld>
            <a:endParaRPr lang="en-US"/>
          </a:p>
        </p:txBody>
      </p:sp>
    </p:spTree>
    <p:extLst>
      <p:ext uri="{BB962C8B-B14F-4D97-AF65-F5344CB8AC3E}">
        <p14:creationId xmlns:p14="http://schemas.microsoft.com/office/powerpoint/2010/main" val="2733464769"/>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vl1pPr>
          </a:lstStyle>
          <a:p>
            <a:pPr>
              <a:defRPr/>
            </a:pPr>
            <a:fld id="{79E654C1-56AC-894A-AFB0-CE202469EBD8}" type="slidenum">
              <a:rPr lang="en-US"/>
              <a:pPr>
                <a:defRPr/>
              </a:pPr>
              <a:t>‹#›</a:t>
            </a:fld>
            <a:endParaRPr lang="en-US"/>
          </a:p>
        </p:txBody>
      </p:sp>
    </p:spTree>
    <p:extLst>
      <p:ext uri="{BB962C8B-B14F-4D97-AF65-F5344CB8AC3E}">
        <p14:creationId xmlns:p14="http://schemas.microsoft.com/office/powerpoint/2010/main" val="3064471246"/>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AF3B9AE0-5D8C-E64E-A26D-33C1EBCE4421}" type="slidenum">
              <a:rPr lang="en-US"/>
              <a:pPr>
                <a:defRPr/>
              </a:pPr>
              <a:t>‹#›</a:t>
            </a:fld>
            <a:endParaRPr lang="en-US"/>
          </a:p>
        </p:txBody>
      </p:sp>
    </p:spTree>
    <p:extLst>
      <p:ext uri="{BB962C8B-B14F-4D97-AF65-F5344CB8AC3E}">
        <p14:creationId xmlns:p14="http://schemas.microsoft.com/office/powerpoint/2010/main" val="2808810357"/>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0CD1D94A-8212-F144-904A-F98E75C05AC5}" type="slidenum">
              <a:rPr lang="en-US"/>
              <a:pPr>
                <a:defRPr/>
              </a:pPr>
              <a:t>‹#›</a:t>
            </a:fld>
            <a:endParaRPr lang="en-US"/>
          </a:p>
        </p:txBody>
      </p:sp>
    </p:spTree>
    <p:extLst>
      <p:ext uri="{BB962C8B-B14F-4D97-AF65-F5344CB8AC3E}">
        <p14:creationId xmlns:p14="http://schemas.microsoft.com/office/powerpoint/2010/main" val="310301611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DB2A2703-D7CC-3E47-99FB-5A663ADB9105}" type="slidenum">
              <a:rPr lang="en-US"/>
              <a:pPr>
                <a:defRPr/>
              </a:pPr>
              <a:t>‹#›</a:t>
            </a:fld>
            <a:endParaRPr lang="en-US"/>
          </a:p>
        </p:txBody>
      </p:sp>
    </p:spTree>
    <p:extLst>
      <p:ext uri="{BB962C8B-B14F-4D97-AF65-F5344CB8AC3E}">
        <p14:creationId xmlns:p14="http://schemas.microsoft.com/office/powerpoint/2010/main" val="825022406"/>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388DE1FA-3A6D-9E41-A57F-55CB283547DB}" type="slidenum">
              <a:rPr lang="en-US"/>
              <a:pPr>
                <a:defRPr/>
              </a:pPr>
              <a:t>‹#›</a:t>
            </a:fld>
            <a:endParaRPr lang="en-US"/>
          </a:p>
        </p:txBody>
      </p:sp>
    </p:spTree>
    <p:extLst>
      <p:ext uri="{BB962C8B-B14F-4D97-AF65-F5344CB8AC3E}">
        <p14:creationId xmlns:p14="http://schemas.microsoft.com/office/powerpoint/2010/main" val="3067212126"/>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aseline="30000"/>
            </a:lvl1pPr>
          </a:lstStyle>
          <a:p>
            <a:pPr>
              <a:defRPr/>
            </a:pPr>
            <a:fld id="{233A9F1C-CA89-AF46-9B32-B4E5C646AB39}" type="slidenum">
              <a:rPr lang="en-US" altLang="ja-JP"/>
              <a:pPr>
                <a:defRPr/>
              </a:pPr>
              <a:t>‹#›</a:t>
            </a:fld>
            <a:endParaRPr lang="en-US" altLang="ja-JP"/>
          </a:p>
        </p:txBody>
      </p:sp>
    </p:spTree>
    <p:extLst>
      <p:ext uri="{BB962C8B-B14F-4D97-AF65-F5344CB8AC3E}">
        <p14:creationId xmlns:p14="http://schemas.microsoft.com/office/powerpoint/2010/main" val="8500764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aseline="30000"/>
            </a:lvl1pPr>
          </a:lstStyle>
          <a:p>
            <a:pPr>
              <a:defRPr/>
            </a:pPr>
            <a:fld id="{4B3C8C75-B10C-3747-888E-5211721C71AC}" type="slidenum">
              <a:rPr lang="en-US" altLang="ja-JP"/>
              <a:pPr>
                <a:defRPr/>
              </a:pPr>
              <a:t>‹#›</a:t>
            </a:fld>
            <a:endParaRPr lang="en-US" altLang="ja-JP"/>
          </a:p>
        </p:txBody>
      </p:sp>
    </p:spTree>
    <p:extLst>
      <p:ext uri="{BB962C8B-B14F-4D97-AF65-F5344CB8AC3E}">
        <p14:creationId xmlns:p14="http://schemas.microsoft.com/office/powerpoint/2010/main" val="3764341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6"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7" name="Rectangle 70"/>
          <p:cNvSpPr>
            <a:spLocks noGrp="1" noChangeArrowheads="1"/>
          </p:cNvSpPr>
          <p:nvPr>
            <p:ph type="sldNum" sz="quarter" idx="12"/>
          </p:nvPr>
        </p:nvSpPr>
        <p:spPr/>
        <p:txBody>
          <a:bodyPr/>
          <a:lstStyle>
            <a:lvl1pPr>
              <a:defRPr baseline="30000"/>
            </a:lvl1pPr>
          </a:lstStyle>
          <a:p>
            <a:pPr>
              <a:defRPr/>
            </a:pPr>
            <a:fld id="{FF325DA7-1CEC-C546-9547-67D746D70BFE}" type="slidenum">
              <a:rPr lang="en-US" altLang="ja-JP"/>
              <a:pPr>
                <a:defRPr/>
              </a:pPr>
              <a:t>‹#›</a:t>
            </a:fld>
            <a:endParaRPr lang="en-US" altLang="ja-JP"/>
          </a:p>
        </p:txBody>
      </p:sp>
    </p:spTree>
    <p:extLst>
      <p:ext uri="{BB962C8B-B14F-4D97-AF65-F5344CB8AC3E}">
        <p14:creationId xmlns:p14="http://schemas.microsoft.com/office/powerpoint/2010/main" val="82646985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8"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9" name="Rectangle 70"/>
          <p:cNvSpPr>
            <a:spLocks noGrp="1" noChangeArrowheads="1"/>
          </p:cNvSpPr>
          <p:nvPr>
            <p:ph type="sldNum" sz="quarter" idx="12"/>
          </p:nvPr>
        </p:nvSpPr>
        <p:spPr/>
        <p:txBody>
          <a:bodyPr/>
          <a:lstStyle>
            <a:lvl1pPr>
              <a:defRPr baseline="30000"/>
            </a:lvl1pPr>
          </a:lstStyle>
          <a:p>
            <a:pPr>
              <a:defRPr/>
            </a:pPr>
            <a:fld id="{FFD7327B-0665-2E41-9100-698441C1C430}" type="slidenum">
              <a:rPr lang="en-US" altLang="ja-JP"/>
              <a:pPr>
                <a:defRPr/>
              </a:pPr>
              <a:t>‹#›</a:t>
            </a:fld>
            <a:endParaRPr lang="en-US" altLang="ja-JP"/>
          </a:p>
        </p:txBody>
      </p:sp>
    </p:spTree>
    <p:extLst>
      <p:ext uri="{BB962C8B-B14F-4D97-AF65-F5344CB8AC3E}">
        <p14:creationId xmlns:p14="http://schemas.microsoft.com/office/powerpoint/2010/main" val="42341670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4"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5" name="Rectangle 70"/>
          <p:cNvSpPr>
            <a:spLocks noGrp="1" noChangeArrowheads="1"/>
          </p:cNvSpPr>
          <p:nvPr>
            <p:ph type="sldNum" sz="quarter" idx="12"/>
          </p:nvPr>
        </p:nvSpPr>
        <p:spPr/>
        <p:txBody>
          <a:bodyPr/>
          <a:lstStyle>
            <a:lvl1pPr>
              <a:defRPr baseline="30000"/>
            </a:lvl1pPr>
          </a:lstStyle>
          <a:p>
            <a:pPr>
              <a:defRPr/>
            </a:pPr>
            <a:fld id="{FF346ACC-7542-AB44-B2EB-20F76F80006B}" type="slidenum">
              <a:rPr lang="en-US" altLang="ja-JP"/>
              <a:pPr>
                <a:defRPr/>
              </a:pPr>
              <a:t>‹#›</a:t>
            </a:fld>
            <a:endParaRPr lang="en-US" altLang="ja-JP"/>
          </a:p>
        </p:txBody>
      </p:sp>
    </p:spTree>
    <p:extLst>
      <p:ext uri="{BB962C8B-B14F-4D97-AF65-F5344CB8AC3E}">
        <p14:creationId xmlns:p14="http://schemas.microsoft.com/office/powerpoint/2010/main" val="308765558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3"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4" name="Rectangle 70"/>
          <p:cNvSpPr>
            <a:spLocks noGrp="1" noChangeArrowheads="1"/>
          </p:cNvSpPr>
          <p:nvPr>
            <p:ph type="sldNum" sz="quarter" idx="12"/>
          </p:nvPr>
        </p:nvSpPr>
        <p:spPr/>
        <p:txBody>
          <a:bodyPr/>
          <a:lstStyle>
            <a:lvl1pPr>
              <a:defRPr baseline="30000"/>
            </a:lvl1pPr>
          </a:lstStyle>
          <a:p>
            <a:pPr>
              <a:defRPr/>
            </a:pPr>
            <a:fld id="{F5941DDF-79DD-1A45-91DB-95B216AABF95}" type="slidenum">
              <a:rPr lang="en-US" altLang="ja-JP"/>
              <a:pPr>
                <a:defRPr/>
              </a:pPr>
              <a:t>‹#›</a:t>
            </a:fld>
            <a:endParaRPr lang="en-US" altLang="ja-JP"/>
          </a:p>
        </p:txBody>
      </p:sp>
    </p:spTree>
    <p:extLst>
      <p:ext uri="{BB962C8B-B14F-4D97-AF65-F5344CB8AC3E}">
        <p14:creationId xmlns:p14="http://schemas.microsoft.com/office/powerpoint/2010/main" val="245417305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6"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7" name="Rectangle 70"/>
          <p:cNvSpPr>
            <a:spLocks noGrp="1" noChangeArrowheads="1"/>
          </p:cNvSpPr>
          <p:nvPr>
            <p:ph type="sldNum" sz="quarter" idx="12"/>
          </p:nvPr>
        </p:nvSpPr>
        <p:spPr/>
        <p:txBody>
          <a:bodyPr/>
          <a:lstStyle>
            <a:lvl1pPr>
              <a:defRPr baseline="30000"/>
            </a:lvl1pPr>
          </a:lstStyle>
          <a:p>
            <a:pPr>
              <a:defRPr/>
            </a:pPr>
            <a:fld id="{33A8C5F9-3DE4-9E47-A5A9-EC7D04D03470}" type="slidenum">
              <a:rPr lang="en-US" altLang="ja-JP"/>
              <a:pPr>
                <a:defRPr/>
              </a:pPr>
              <a:t>‹#›</a:t>
            </a:fld>
            <a:endParaRPr lang="en-US" altLang="ja-JP"/>
          </a:p>
        </p:txBody>
      </p:sp>
    </p:spTree>
    <p:extLst>
      <p:ext uri="{BB962C8B-B14F-4D97-AF65-F5344CB8AC3E}">
        <p14:creationId xmlns:p14="http://schemas.microsoft.com/office/powerpoint/2010/main" val="280042391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6"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7" name="Rectangle 70"/>
          <p:cNvSpPr>
            <a:spLocks noGrp="1" noChangeArrowheads="1"/>
          </p:cNvSpPr>
          <p:nvPr>
            <p:ph type="sldNum" sz="quarter" idx="12"/>
          </p:nvPr>
        </p:nvSpPr>
        <p:spPr/>
        <p:txBody>
          <a:bodyPr/>
          <a:lstStyle>
            <a:lvl1pPr>
              <a:defRPr baseline="30000"/>
            </a:lvl1pPr>
          </a:lstStyle>
          <a:p>
            <a:pPr>
              <a:defRPr/>
            </a:pPr>
            <a:fld id="{C38E248A-7437-6C4A-9D6D-489CAA6C7435}" type="slidenum">
              <a:rPr lang="en-US" altLang="ja-JP"/>
              <a:pPr>
                <a:defRPr/>
              </a:pPr>
              <a:t>‹#›</a:t>
            </a:fld>
            <a:endParaRPr lang="en-US" altLang="ja-JP"/>
          </a:p>
        </p:txBody>
      </p:sp>
    </p:spTree>
    <p:extLst>
      <p:ext uri="{BB962C8B-B14F-4D97-AF65-F5344CB8AC3E}">
        <p14:creationId xmlns:p14="http://schemas.microsoft.com/office/powerpoint/2010/main" val="322021709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aseline="30000"/>
            </a:lvl1pPr>
          </a:lstStyle>
          <a:p>
            <a:pPr>
              <a:defRPr/>
            </a:pPr>
            <a:fld id="{C60971B0-1217-294F-A1E9-56B4C5580179}" type="slidenum">
              <a:rPr lang="en-US" altLang="ja-JP"/>
              <a:pPr>
                <a:defRPr/>
              </a:pPr>
              <a:t>‹#›</a:t>
            </a:fld>
            <a:endParaRPr lang="en-US" altLang="ja-JP"/>
          </a:p>
        </p:txBody>
      </p:sp>
    </p:spTree>
    <p:extLst>
      <p:ext uri="{BB962C8B-B14F-4D97-AF65-F5344CB8AC3E}">
        <p14:creationId xmlns:p14="http://schemas.microsoft.com/office/powerpoint/2010/main" val="40339690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aseline="30000"/>
            </a:lvl1pPr>
          </a:lstStyle>
          <a:p>
            <a:pPr>
              <a:defRPr/>
            </a:pPr>
            <a:fld id="{F8FE6413-FE99-ED47-AF98-DC14897EB18F}" type="slidenum">
              <a:rPr lang="en-US" altLang="ja-JP"/>
              <a:pPr>
                <a:defRPr/>
              </a:pPr>
              <a:t>‹#›</a:t>
            </a:fld>
            <a:endParaRPr lang="en-US" altLang="ja-JP"/>
          </a:p>
        </p:txBody>
      </p:sp>
    </p:spTree>
    <p:extLst>
      <p:ext uri="{BB962C8B-B14F-4D97-AF65-F5344CB8AC3E}">
        <p14:creationId xmlns:p14="http://schemas.microsoft.com/office/powerpoint/2010/main" val="360868778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aseline="30000"/>
            </a:lvl1pPr>
          </a:lstStyle>
          <a:p>
            <a:pPr>
              <a:defRPr/>
            </a:pPr>
            <a:fld id="{8B067516-C6C5-3D44-9455-910CA5F1B2D8}" type="slidenum">
              <a:rPr lang="en-US" altLang="ja-JP"/>
              <a:pPr>
                <a:defRPr/>
              </a:pPr>
              <a:t>‹#›</a:t>
            </a:fld>
            <a:endParaRPr lang="en-US" altLang="ja-JP"/>
          </a:p>
        </p:txBody>
      </p:sp>
    </p:spTree>
    <p:extLst>
      <p:ext uri="{BB962C8B-B14F-4D97-AF65-F5344CB8AC3E}">
        <p14:creationId xmlns:p14="http://schemas.microsoft.com/office/powerpoint/2010/main" val="13695061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nl-NL"/>
          </a:p>
        </p:txBody>
      </p:sp>
      <p:sp>
        <p:nvSpPr>
          <p:cNvPr id="3" name="Rectangle 5"/>
          <p:cNvSpPr>
            <a:spLocks noGrp="1" noChangeArrowheads="1"/>
          </p:cNvSpPr>
          <p:nvPr>
            <p:ph type="ftr" sz="quarter" idx="11"/>
          </p:nvPr>
        </p:nvSpPr>
        <p:spPr/>
        <p:txBody>
          <a:bodyPr/>
          <a:lstStyle>
            <a:lvl1pPr>
              <a:defRPr baseline="30000"/>
            </a:lvl1pPr>
          </a:lstStyle>
          <a:p>
            <a:pPr>
              <a:defRPr/>
            </a:pPr>
            <a:endParaRPr lang="nl-NL"/>
          </a:p>
        </p:txBody>
      </p:sp>
      <p:sp>
        <p:nvSpPr>
          <p:cNvPr id="4" name="Rectangle 6"/>
          <p:cNvSpPr>
            <a:spLocks noGrp="1" noChangeArrowheads="1"/>
          </p:cNvSpPr>
          <p:nvPr>
            <p:ph type="sldNum" sz="quarter" idx="12"/>
          </p:nvPr>
        </p:nvSpPr>
        <p:spPr/>
        <p:txBody>
          <a:bodyPr/>
          <a:lstStyle>
            <a:lvl1pPr>
              <a:defRPr baseline="30000"/>
            </a:lvl1pPr>
          </a:lstStyle>
          <a:p>
            <a:pPr>
              <a:defRPr/>
            </a:pPr>
            <a:fld id="{2C706092-7C4D-584C-A4B1-8EC467D6E121}" type="slidenum">
              <a:rPr lang="nl-NL"/>
              <a:pPr>
                <a:defRPr/>
              </a:pPr>
              <a:t>‹#›</a:t>
            </a:fld>
            <a:endParaRPr lang="nl-NL"/>
          </a:p>
        </p:txBody>
      </p:sp>
    </p:spTree>
    <p:extLst>
      <p:ext uri="{BB962C8B-B14F-4D97-AF65-F5344CB8AC3E}">
        <p14:creationId xmlns:p14="http://schemas.microsoft.com/office/powerpoint/2010/main" val="2705519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5AB9D476-CC14-A845-8821-49E08109224B}" type="slidenum">
              <a:rPr lang="en-US"/>
              <a:pPr>
                <a:defRPr/>
              </a:pPr>
              <a:t>‹#›</a:t>
            </a:fld>
            <a:endParaRPr lang="en-US"/>
          </a:p>
        </p:txBody>
      </p:sp>
    </p:spTree>
    <p:extLst>
      <p:ext uri="{BB962C8B-B14F-4D97-AF65-F5344CB8AC3E}">
        <p14:creationId xmlns:p14="http://schemas.microsoft.com/office/powerpoint/2010/main" val="341046058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
          <p:cNvSpPr>
            <a:spLocks noGrp="1" noChangeArrowheads="1"/>
          </p:cNvSpPr>
          <p:nvPr>
            <p:ph type="sldNum" sz="quarter" idx="12"/>
          </p:nvPr>
        </p:nvSpPr>
        <p:spPr/>
        <p:txBody>
          <a:bodyPr/>
          <a:lstStyle>
            <a:lvl1pPr>
              <a:defRPr baseline="30000"/>
            </a:lvl1pPr>
          </a:lstStyle>
          <a:p>
            <a:pPr>
              <a:defRPr/>
            </a:pPr>
            <a:fld id="{F91F42D4-B6EE-F645-8CEB-016ADE1264B5}" type="slidenum">
              <a:rPr lang="en-US"/>
              <a:pPr>
                <a:defRPr/>
              </a:pPr>
              <a:t>‹#›</a:t>
            </a:fld>
            <a:endParaRPr lang="en-US"/>
          </a:p>
        </p:txBody>
      </p:sp>
    </p:spTree>
    <p:extLst>
      <p:ext uri="{BB962C8B-B14F-4D97-AF65-F5344CB8AC3E}">
        <p14:creationId xmlns:p14="http://schemas.microsoft.com/office/powerpoint/2010/main" val="237210117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
          <p:cNvSpPr>
            <a:spLocks noGrp="1" noChangeArrowheads="1"/>
          </p:cNvSpPr>
          <p:nvPr>
            <p:ph type="sldNum" sz="quarter" idx="12"/>
          </p:nvPr>
        </p:nvSpPr>
        <p:spPr/>
        <p:txBody>
          <a:bodyPr/>
          <a:lstStyle>
            <a:lvl1pPr>
              <a:defRPr baseline="30000"/>
            </a:lvl1pPr>
          </a:lstStyle>
          <a:p>
            <a:pPr>
              <a:defRPr/>
            </a:pPr>
            <a:fld id="{29259E04-CB0B-2940-B089-7CB4845E2698}" type="slidenum">
              <a:rPr lang="en-US"/>
              <a:pPr>
                <a:defRPr/>
              </a:pPr>
              <a:t>‹#›</a:t>
            </a:fld>
            <a:endParaRPr lang="en-US"/>
          </a:p>
        </p:txBody>
      </p:sp>
    </p:spTree>
    <p:extLst>
      <p:ext uri="{BB962C8B-B14F-4D97-AF65-F5344CB8AC3E}">
        <p14:creationId xmlns:p14="http://schemas.microsoft.com/office/powerpoint/2010/main" val="48159462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
          <p:cNvSpPr>
            <a:spLocks noGrp="1" noChangeArrowheads="1"/>
          </p:cNvSpPr>
          <p:nvPr>
            <p:ph type="sldNum" sz="quarter" idx="12"/>
          </p:nvPr>
        </p:nvSpPr>
        <p:spPr/>
        <p:txBody>
          <a:bodyPr/>
          <a:lstStyle>
            <a:lvl1pPr>
              <a:defRPr baseline="30000"/>
            </a:lvl1pPr>
          </a:lstStyle>
          <a:p>
            <a:pPr>
              <a:defRPr/>
            </a:pPr>
            <a:fld id="{5A5785BC-2042-2746-9A59-16C9DD931518}" type="slidenum">
              <a:rPr lang="en-US"/>
              <a:pPr>
                <a:defRPr/>
              </a:pPr>
              <a:t>‹#›</a:t>
            </a:fld>
            <a:endParaRPr lang="en-US"/>
          </a:p>
        </p:txBody>
      </p:sp>
    </p:spTree>
    <p:extLst>
      <p:ext uri="{BB962C8B-B14F-4D97-AF65-F5344CB8AC3E}">
        <p14:creationId xmlns:p14="http://schemas.microsoft.com/office/powerpoint/2010/main" val="166501523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9"/>
          <p:cNvSpPr>
            <a:spLocks noGrp="1" noChangeArrowheads="1"/>
          </p:cNvSpPr>
          <p:nvPr>
            <p:ph type="ftr" sz="quarter" idx="11"/>
          </p:nvPr>
        </p:nvSpPr>
        <p:spPr/>
        <p:txBody>
          <a:bodyPr/>
          <a:lstStyle>
            <a:lvl1pPr>
              <a:defRPr baseline="30000"/>
            </a:lvl1pPr>
          </a:lstStyle>
          <a:p>
            <a:pPr>
              <a:defRPr/>
            </a:pPr>
            <a:endParaRPr lang="en-US"/>
          </a:p>
        </p:txBody>
      </p:sp>
      <p:sp>
        <p:nvSpPr>
          <p:cNvPr id="9" name="Rectangle 10"/>
          <p:cNvSpPr>
            <a:spLocks noGrp="1" noChangeArrowheads="1"/>
          </p:cNvSpPr>
          <p:nvPr>
            <p:ph type="sldNum" sz="quarter" idx="12"/>
          </p:nvPr>
        </p:nvSpPr>
        <p:spPr/>
        <p:txBody>
          <a:bodyPr/>
          <a:lstStyle>
            <a:lvl1pPr>
              <a:defRPr baseline="30000"/>
            </a:lvl1pPr>
          </a:lstStyle>
          <a:p>
            <a:pPr>
              <a:defRPr/>
            </a:pPr>
            <a:fld id="{A64954AC-24AD-C544-A883-92FA49DD3A1E}" type="slidenum">
              <a:rPr lang="en-US"/>
              <a:pPr>
                <a:defRPr/>
              </a:pPr>
              <a:t>‹#›</a:t>
            </a:fld>
            <a:endParaRPr lang="en-US"/>
          </a:p>
        </p:txBody>
      </p:sp>
    </p:spTree>
    <p:extLst>
      <p:ext uri="{BB962C8B-B14F-4D97-AF65-F5344CB8AC3E}">
        <p14:creationId xmlns:p14="http://schemas.microsoft.com/office/powerpoint/2010/main" val="4088333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9"/>
          <p:cNvSpPr>
            <a:spLocks noGrp="1" noChangeArrowheads="1"/>
          </p:cNvSpPr>
          <p:nvPr>
            <p:ph type="ftr" sz="quarter" idx="11"/>
          </p:nvPr>
        </p:nvSpPr>
        <p:spPr/>
        <p:txBody>
          <a:bodyPr/>
          <a:lstStyle>
            <a:lvl1pPr>
              <a:defRPr baseline="30000"/>
            </a:lvl1pPr>
          </a:lstStyle>
          <a:p>
            <a:pPr>
              <a:defRPr/>
            </a:pPr>
            <a:endParaRPr lang="en-US"/>
          </a:p>
        </p:txBody>
      </p:sp>
      <p:sp>
        <p:nvSpPr>
          <p:cNvPr id="5" name="Rectangle 10"/>
          <p:cNvSpPr>
            <a:spLocks noGrp="1" noChangeArrowheads="1"/>
          </p:cNvSpPr>
          <p:nvPr>
            <p:ph type="sldNum" sz="quarter" idx="12"/>
          </p:nvPr>
        </p:nvSpPr>
        <p:spPr/>
        <p:txBody>
          <a:bodyPr/>
          <a:lstStyle>
            <a:lvl1pPr>
              <a:defRPr baseline="30000"/>
            </a:lvl1pPr>
          </a:lstStyle>
          <a:p>
            <a:pPr>
              <a:defRPr/>
            </a:pPr>
            <a:fld id="{B26A8A8B-8EEC-C94F-917D-E651DC9E36EF}" type="slidenum">
              <a:rPr lang="en-US"/>
              <a:pPr>
                <a:defRPr/>
              </a:pPr>
              <a:t>‹#›</a:t>
            </a:fld>
            <a:endParaRPr lang="en-US"/>
          </a:p>
        </p:txBody>
      </p:sp>
    </p:spTree>
    <p:extLst>
      <p:ext uri="{BB962C8B-B14F-4D97-AF65-F5344CB8AC3E}">
        <p14:creationId xmlns:p14="http://schemas.microsoft.com/office/powerpoint/2010/main" val="300975148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9"/>
          <p:cNvSpPr>
            <a:spLocks noGrp="1" noChangeArrowheads="1"/>
          </p:cNvSpPr>
          <p:nvPr>
            <p:ph type="ftr" sz="quarter" idx="11"/>
          </p:nvPr>
        </p:nvSpPr>
        <p:spPr/>
        <p:txBody>
          <a:bodyPr/>
          <a:lstStyle>
            <a:lvl1pPr>
              <a:defRPr baseline="30000"/>
            </a:lvl1pPr>
          </a:lstStyle>
          <a:p>
            <a:pPr>
              <a:defRPr/>
            </a:pPr>
            <a:endParaRPr lang="en-US"/>
          </a:p>
        </p:txBody>
      </p:sp>
      <p:sp>
        <p:nvSpPr>
          <p:cNvPr id="4" name="Rectangle 10"/>
          <p:cNvSpPr>
            <a:spLocks noGrp="1" noChangeArrowheads="1"/>
          </p:cNvSpPr>
          <p:nvPr>
            <p:ph type="sldNum" sz="quarter" idx="12"/>
          </p:nvPr>
        </p:nvSpPr>
        <p:spPr/>
        <p:txBody>
          <a:bodyPr/>
          <a:lstStyle>
            <a:lvl1pPr>
              <a:defRPr baseline="30000"/>
            </a:lvl1pPr>
          </a:lstStyle>
          <a:p>
            <a:pPr>
              <a:defRPr/>
            </a:pPr>
            <a:fld id="{A0C87C58-A14F-2A46-870E-27387D0CCB85}" type="slidenum">
              <a:rPr lang="en-US"/>
              <a:pPr>
                <a:defRPr/>
              </a:pPr>
              <a:t>‹#›</a:t>
            </a:fld>
            <a:endParaRPr lang="en-US"/>
          </a:p>
        </p:txBody>
      </p:sp>
    </p:spTree>
    <p:extLst>
      <p:ext uri="{BB962C8B-B14F-4D97-AF65-F5344CB8AC3E}">
        <p14:creationId xmlns:p14="http://schemas.microsoft.com/office/powerpoint/2010/main" val="21583032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
          <p:cNvSpPr>
            <a:spLocks noGrp="1" noChangeArrowheads="1"/>
          </p:cNvSpPr>
          <p:nvPr>
            <p:ph type="sldNum" sz="quarter" idx="12"/>
          </p:nvPr>
        </p:nvSpPr>
        <p:spPr/>
        <p:txBody>
          <a:bodyPr/>
          <a:lstStyle>
            <a:lvl1pPr>
              <a:defRPr baseline="30000"/>
            </a:lvl1pPr>
          </a:lstStyle>
          <a:p>
            <a:pPr>
              <a:defRPr/>
            </a:pPr>
            <a:fld id="{F1CB0607-B6D3-0241-8022-2C7EF00CBA51}" type="slidenum">
              <a:rPr lang="en-US"/>
              <a:pPr>
                <a:defRPr/>
              </a:pPr>
              <a:t>‹#›</a:t>
            </a:fld>
            <a:endParaRPr lang="en-US"/>
          </a:p>
        </p:txBody>
      </p:sp>
    </p:spTree>
    <p:extLst>
      <p:ext uri="{BB962C8B-B14F-4D97-AF65-F5344CB8AC3E}">
        <p14:creationId xmlns:p14="http://schemas.microsoft.com/office/powerpoint/2010/main" val="304490900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
          <p:cNvSpPr>
            <a:spLocks noGrp="1" noChangeArrowheads="1"/>
          </p:cNvSpPr>
          <p:nvPr>
            <p:ph type="sldNum" sz="quarter" idx="12"/>
          </p:nvPr>
        </p:nvSpPr>
        <p:spPr/>
        <p:txBody>
          <a:bodyPr/>
          <a:lstStyle>
            <a:lvl1pPr>
              <a:defRPr baseline="30000"/>
            </a:lvl1pPr>
          </a:lstStyle>
          <a:p>
            <a:pPr>
              <a:defRPr/>
            </a:pPr>
            <a:fld id="{31E19BCF-F30B-9140-B9C8-67743A50E8EA}" type="slidenum">
              <a:rPr lang="en-US"/>
              <a:pPr>
                <a:defRPr/>
              </a:pPr>
              <a:t>‹#›</a:t>
            </a:fld>
            <a:endParaRPr lang="en-US"/>
          </a:p>
        </p:txBody>
      </p:sp>
    </p:spTree>
    <p:extLst>
      <p:ext uri="{BB962C8B-B14F-4D97-AF65-F5344CB8AC3E}">
        <p14:creationId xmlns:p14="http://schemas.microsoft.com/office/powerpoint/2010/main" val="1744143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
          <p:cNvSpPr>
            <a:spLocks noGrp="1" noChangeArrowheads="1"/>
          </p:cNvSpPr>
          <p:nvPr>
            <p:ph type="sldNum" sz="quarter" idx="12"/>
          </p:nvPr>
        </p:nvSpPr>
        <p:spPr/>
        <p:txBody>
          <a:bodyPr/>
          <a:lstStyle>
            <a:lvl1pPr>
              <a:defRPr baseline="30000"/>
            </a:lvl1pPr>
          </a:lstStyle>
          <a:p>
            <a:pPr>
              <a:defRPr/>
            </a:pPr>
            <a:fld id="{062C5E53-7DE5-BB48-80A1-C97B017434F6}" type="slidenum">
              <a:rPr lang="en-US"/>
              <a:pPr>
                <a:defRPr/>
              </a:pPr>
              <a:t>‹#›</a:t>
            </a:fld>
            <a:endParaRPr lang="en-US"/>
          </a:p>
        </p:txBody>
      </p:sp>
    </p:spTree>
    <p:extLst>
      <p:ext uri="{BB962C8B-B14F-4D97-AF65-F5344CB8AC3E}">
        <p14:creationId xmlns:p14="http://schemas.microsoft.com/office/powerpoint/2010/main" val="290494760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
          <p:cNvSpPr>
            <a:spLocks noGrp="1" noChangeArrowheads="1"/>
          </p:cNvSpPr>
          <p:nvPr>
            <p:ph type="sldNum" sz="quarter" idx="12"/>
          </p:nvPr>
        </p:nvSpPr>
        <p:spPr/>
        <p:txBody>
          <a:bodyPr/>
          <a:lstStyle>
            <a:lvl1pPr>
              <a:defRPr baseline="30000"/>
            </a:lvl1pPr>
          </a:lstStyle>
          <a:p>
            <a:pPr>
              <a:defRPr/>
            </a:pPr>
            <a:fld id="{5851507E-B39D-FF4D-AD39-AFABC0F64AB9}" type="slidenum">
              <a:rPr lang="en-US"/>
              <a:pPr>
                <a:defRPr/>
              </a:pPr>
              <a:t>‹#›</a:t>
            </a:fld>
            <a:endParaRPr lang="en-US"/>
          </a:p>
        </p:txBody>
      </p:sp>
    </p:spTree>
    <p:extLst>
      <p:ext uri="{BB962C8B-B14F-4D97-AF65-F5344CB8AC3E}">
        <p14:creationId xmlns:p14="http://schemas.microsoft.com/office/powerpoint/2010/main" val="41167695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65AEB0F6-E9CA-F742-A66D-1C30216600FD}" type="slidenum">
              <a:rPr lang="en-US"/>
              <a:pPr>
                <a:defRPr/>
              </a:pPr>
              <a:t>‹#›</a:t>
            </a:fld>
            <a:endParaRPr lang="en-US"/>
          </a:p>
        </p:txBody>
      </p:sp>
    </p:spTree>
    <p:extLst>
      <p:ext uri="{BB962C8B-B14F-4D97-AF65-F5344CB8AC3E}">
        <p14:creationId xmlns:p14="http://schemas.microsoft.com/office/powerpoint/2010/main" val="23720144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8"/>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
          <p:cNvSpPr>
            <a:spLocks noGrp="1" noChangeArrowheads="1"/>
          </p:cNvSpPr>
          <p:nvPr>
            <p:ph type="sldNum" sz="quarter" idx="12"/>
          </p:nvPr>
        </p:nvSpPr>
        <p:spPr/>
        <p:txBody>
          <a:bodyPr/>
          <a:lstStyle>
            <a:lvl1pPr>
              <a:defRPr baseline="30000"/>
            </a:lvl1pPr>
          </a:lstStyle>
          <a:p>
            <a:pPr>
              <a:defRPr/>
            </a:pPr>
            <a:fld id="{7F3EA868-DE3B-9641-B105-E2AF4EDD592C}" type="slidenum">
              <a:rPr lang="en-US"/>
              <a:pPr>
                <a:defRPr/>
              </a:pPr>
              <a:t>‹#›</a:t>
            </a:fld>
            <a:endParaRPr lang="en-US"/>
          </a:p>
        </p:txBody>
      </p:sp>
    </p:spTree>
    <p:extLst>
      <p:ext uri="{BB962C8B-B14F-4D97-AF65-F5344CB8AC3E}">
        <p14:creationId xmlns:p14="http://schemas.microsoft.com/office/powerpoint/2010/main" val="849338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6"/>
          <p:cNvSpPr>
            <a:spLocks noGrp="1" noChangeArrowheads="1"/>
          </p:cNvSpPr>
          <p:nvPr>
            <p:ph type="ftr" sz="quarter" idx="11"/>
          </p:nvPr>
        </p:nvSpPr>
        <p:spPr/>
        <p:txBody>
          <a:bodyPr/>
          <a:lstStyle>
            <a:lvl1pPr>
              <a:defRPr baseline="30000"/>
            </a:lvl1pPr>
          </a:lstStyle>
          <a:p>
            <a:pPr>
              <a:defRPr/>
            </a:pPr>
            <a:endParaRPr lang="en-US"/>
          </a:p>
        </p:txBody>
      </p:sp>
      <p:sp>
        <p:nvSpPr>
          <p:cNvPr id="6" name="Rectangle 7"/>
          <p:cNvSpPr>
            <a:spLocks noGrp="1" noChangeArrowheads="1"/>
          </p:cNvSpPr>
          <p:nvPr>
            <p:ph type="sldNum" sz="quarter" idx="12"/>
          </p:nvPr>
        </p:nvSpPr>
        <p:spPr/>
        <p:txBody>
          <a:bodyPr/>
          <a:lstStyle>
            <a:lvl1pPr>
              <a:defRPr baseline="30000"/>
            </a:lvl1pPr>
          </a:lstStyle>
          <a:p>
            <a:pPr>
              <a:defRPr/>
            </a:pPr>
            <a:fld id="{131FE64E-310A-CA48-B4B6-1231D9E49F24}" type="slidenum">
              <a:rPr lang="en-US"/>
              <a:pPr>
                <a:defRPr/>
              </a:pPr>
              <a:t>‹#›</a:t>
            </a:fld>
            <a:endParaRPr lang="en-US"/>
          </a:p>
        </p:txBody>
      </p:sp>
    </p:spTree>
    <p:extLst>
      <p:ext uri="{BB962C8B-B14F-4D97-AF65-F5344CB8AC3E}">
        <p14:creationId xmlns:p14="http://schemas.microsoft.com/office/powerpoint/2010/main" val="12149114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6"/>
          <p:cNvSpPr>
            <a:spLocks noGrp="1" noChangeArrowheads="1"/>
          </p:cNvSpPr>
          <p:nvPr>
            <p:ph type="ftr" sz="quarter" idx="11"/>
          </p:nvPr>
        </p:nvSpPr>
        <p:spPr/>
        <p:txBody>
          <a:bodyPr/>
          <a:lstStyle>
            <a:lvl1pPr>
              <a:defRPr baseline="30000"/>
            </a:lvl1pPr>
          </a:lstStyle>
          <a:p>
            <a:pPr>
              <a:defRPr/>
            </a:pPr>
            <a:endParaRPr lang="en-US"/>
          </a:p>
        </p:txBody>
      </p:sp>
      <p:sp>
        <p:nvSpPr>
          <p:cNvPr id="6" name="Rectangle 7"/>
          <p:cNvSpPr>
            <a:spLocks noGrp="1" noChangeArrowheads="1"/>
          </p:cNvSpPr>
          <p:nvPr>
            <p:ph type="sldNum" sz="quarter" idx="12"/>
          </p:nvPr>
        </p:nvSpPr>
        <p:spPr/>
        <p:txBody>
          <a:bodyPr/>
          <a:lstStyle>
            <a:lvl1pPr>
              <a:defRPr baseline="30000"/>
            </a:lvl1pPr>
          </a:lstStyle>
          <a:p>
            <a:pPr>
              <a:defRPr/>
            </a:pPr>
            <a:fld id="{10AA252A-D39E-A342-983D-E1211C643588}" type="slidenum">
              <a:rPr lang="en-US"/>
              <a:pPr>
                <a:defRPr/>
              </a:pPr>
              <a:t>‹#›</a:t>
            </a:fld>
            <a:endParaRPr lang="en-US"/>
          </a:p>
        </p:txBody>
      </p:sp>
    </p:spTree>
    <p:extLst>
      <p:ext uri="{BB962C8B-B14F-4D97-AF65-F5344CB8AC3E}">
        <p14:creationId xmlns:p14="http://schemas.microsoft.com/office/powerpoint/2010/main" val="9629144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6"/>
          <p:cNvSpPr>
            <a:spLocks noGrp="1" noChangeArrowheads="1"/>
          </p:cNvSpPr>
          <p:nvPr>
            <p:ph type="ftr" sz="quarter" idx="11"/>
          </p:nvPr>
        </p:nvSpPr>
        <p:spPr/>
        <p:txBody>
          <a:bodyPr/>
          <a:lstStyle>
            <a:lvl1pPr>
              <a:defRPr baseline="30000"/>
            </a:lvl1pPr>
          </a:lstStyle>
          <a:p>
            <a:pPr>
              <a:defRPr/>
            </a:pPr>
            <a:endParaRPr lang="en-US"/>
          </a:p>
        </p:txBody>
      </p:sp>
      <p:sp>
        <p:nvSpPr>
          <p:cNvPr id="6" name="Rectangle 7"/>
          <p:cNvSpPr>
            <a:spLocks noGrp="1" noChangeArrowheads="1"/>
          </p:cNvSpPr>
          <p:nvPr>
            <p:ph type="sldNum" sz="quarter" idx="12"/>
          </p:nvPr>
        </p:nvSpPr>
        <p:spPr/>
        <p:txBody>
          <a:bodyPr/>
          <a:lstStyle>
            <a:lvl1pPr>
              <a:defRPr baseline="30000"/>
            </a:lvl1pPr>
          </a:lstStyle>
          <a:p>
            <a:pPr>
              <a:defRPr/>
            </a:pPr>
            <a:fld id="{31CF91F7-3031-814F-BEE9-2BDFD9E3FFCD}" type="slidenum">
              <a:rPr lang="en-US"/>
              <a:pPr>
                <a:defRPr/>
              </a:pPr>
              <a:t>‹#›</a:t>
            </a:fld>
            <a:endParaRPr lang="en-US"/>
          </a:p>
        </p:txBody>
      </p:sp>
    </p:spTree>
    <p:extLst>
      <p:ext uri="{BB962C8B-B14F-4D97-AF65-F5344CB8AC3E}">
        <p14:creationId xmlns:p14="http://schemas.microsoft.com/office/powerpoint/2010/main" val="8612485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6"/>
          <p:cNvSpPr>
            <a:spLocks noGrp="1" noChangeArrowheads="1"/>
          </p:cNvSpPr>
          <p:nvPr>
            <p:ph type="ftr" sz="quarter" idx="11"/>
          </p:nvPr>
        </p:nvSpPr>
        <p:spPr/>
        <p:txBody>
          <a:bodyPr/>
          <a:lstStyle>
            <a:lvl1pPr>
              <a:defRPr baseline="30000"/>
            </a:lvl1pPr>
          </a:lstStyle>
          <a:p>
            <a:pPr>
              <a:defRPr/>
            </a:pPr>
            <a:endParaRPr lang="en-US"/>
          </a:p>
        </p:txBody>
      </p:sp>
      <p:sp>
        <p:nvSpPr>
          <p:cNvPr id="7" name="Rectangle 7"/>
          <p:cNvSpPr>
            <a:spLocks noGrp="1" noChangeArrowheads="1"/>
          </p:cNvSpPr>
          <p:nvPr>
            <p:ph type="sldNum" sz="quarter" idx="12"/>
          </p:nvPr>
        </p:nvSpPr>
        <p:spPr/>
        <p:txBody>
          <a:bodyPr/>
          <a:lstStyle>
            <a:lvl1pPr>
              <a:defRPr baseline="30000"/>
            </a:lvl1pPr>
          </a:lstStyle>
          <a:p>
            <a:pPr>
              <a:defRPr/>
            </a:pPr>
            <a:fld id="{35562894-E34C-4146-BB79-E44021BE4C72}" type="slidenum">
              <a:rPr lang="en-US"/>
              <a:pPr>
                <a:defRPr/>
              </a:pPr>
              <a:t>‹#›</a:t>
            </a:fld>
            <a:endParaRPr lang="en-US"/>
          </a:p>
        </p:txBody>
      </p:sp>
    </p:spTree>
    <p:extLst>
      <p:ext uri="{BB962C8B-B14F-4D97-AF65-F5344CB8AC3E}">
        <p14:creationId xmlns:p14="http://schemas.microsoft.com/office/powerpoint/2010/main" val="129467196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6"/>
          <p:cNvSpPr>
            <a:spLocks noGrp="1" noChangeArrowheads="1"/>
          </p:cNvSpPr>
          <p:nvPr>
            <p:ph type="ftr" sz="quarter" idx="11"/>
          </p:nvPr>
        </p:nvSpPr>
        <p:spPr/>
        <p:txBody>
          <a:bodyPr/>
          <a:lstStyle>
            <a:lvl1pPr>
              <a:defRPr baseline="30000"/>
            </a:lvl1pPr>
          </a:lstStyle>
          <a:p>
            <a:pPr>
              <a:defRPr/>
            </a:pPr>
            <a:endParaRPr lang="en-US"/>
          </a:p>
        </p:txBody>
      </p:sp>
      <p:sp>
        <p:nvSpPr>
          <p:cNvPr id="9" name="Rectangle 7"/>
          <p:cNvSpPr>
            <a:spLocks noGrp="1" noChangeArrowheads="1"/>
          </p:cNvSpPr>
          <p:nvPr>
            <p:ph type="sldNum" sz="quarter" idx="12"/>
          </p:nvPr>
        </p:nvSpPr>
        <p:spPr/>
        <p:txBody>
          <a:bodyPr/>
          <a:lstStyle>
            <a:lvl1pPr>
              <a:defRPr baseline="30000"/>
            </a:lvl1pPr>
          </a:lstStyle>
          <a:p>
            <a:pPr>
              <a:defRPr/>
            </a:pPr>
            <a:fld id="{2112980B-8430-4143-8E40-D867093A1C55}" type="slidenum">
              <a:rPr lang="en-US"/>
              <a:pPr>
                <a:defRPr/>
              </a:pPr>
              <a:t>‹#›</a:t>
            </a:fld>
            <a:endParaRPr lang="en-US"/>
          </a:p>
        </p:txBody>
      </p:sp>
    </p:spTree>
    <p:extLst>
      <p:ext uri="{BB962C8B-B14F-4D97-AF65-F5344CB8AC3E}">
        <p14:creationId xmlns:p14="http://schemas.microsoft.com/office/powerpoint/2010/main" val="26386834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6"/>
          <p:cNvSpPr>
            <a:spLocks noGrp="1" noChangeArrowheads="1"/>
          </p:cNvSpPr>
          <p:nvPr>
            <p:ph type="ftr" sz="quarter" idx="11"/>
          </p:nvPr>
        </p:nvSpPr>
        <p:spPr/>
        <p:txBody>
          <a:bodyPr/>
          <a:lstStyle>
            <a:lvl1pPr>
              <a:defRPr baseline="30000"/>
            </a:lvl1pPr>
          </a:lstStyle>
          <a:p>
            <a:pPr>
              <a:defRPr/>
            </a:pPr>
            <a:endParaRPr lang="en-US"/>
          </a:p>
        </p:txBody>
      </p:sp>
      <p:sp>
        <p:nvSpPr>
          <p:cNvPr id="5" name="Rectangle 7"/>
          <p:cNvSpPr>
            <a:spLocks noGrp="1" noChangeArrowheads="1"/>
          </p:cNvSpPr>
          <p:nvPr>
            <p:ph type="sldNum" sz="quarter" idx="12"/>
          </p:nvPr>
        </p:nvSpPr>
        <p:spPr/>
        <p:txBody>
          <a:bodyPr/>
          <a:lstStyle>
            <a:lvl1pPr>
              <a:defRPr baseline="30000"/>
            </a:lvl1pPr>
          </a:lstStyle>
          <a:p>
            <a:pPr>
              <a:defRPr/>
            </a:pPr>
            <a:fld id="{54AD02BB-1E06-1641-BC40-465DC0D75C64}" type="slidenum">
              <a:rPr lang="en-US"/>
              <a:pPr>
                <a:defRPr/>
              </a:pPr>
              <a:t>‹#›</a:t>
            </a:fld>
            <a:endParaRPr lang="en-US"/>
          </a:p>
        </p:txBody>
      </p:sp>
    </p:spTree>
    <p:extLst>
      <p:ext uri="{BB962C8B-B14F-4D97-AF65-F5344CB8AC3E}">
        <p14:creationId xmlns:p14="http://schemas.microsoft.com/office/powerpoint/2010/main" val="34280407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6"/>
          <p:cNvSpPr>
            <a:spLocks noGrp="1" noChangeArrowheads="1"/>
          </p:cNvSpPr>
          <p:nvPr>
            <p:ph type="ftr" sz="quarter" idx="11"/>
          </p:nvPr>
        </p:nvSpPr>
        <p:spPr/>
        <p:txBody>
          <a:bodyPr/>
          <a:lstStyle>
            <a:lvl1pPr>
              <a:defRPr baseline="30000"/>
            </a:lvl1pPr>
          </a:lstStyle>
          <a:p>
            <a:pPr>
              <a:defRPr/>
            </a:pPr>
            <a:endParaRPr lang="en-US"/>
          </a:p>
        </p:txBody>
      </p:sp>
      <p:sp>
        <p:nvSpPr>
          <p:cNvPr id="4" name="Rectangle 7"/>
          <p:cNvSpPr>
            <a:spLocks noGrp="1" noChangeArrowheads="1"/>
          </p:cNvSpPr>
          <p:nvPr>
            <p:ph type="sldNum" sz="quarter" idx="12"/>
          </p:nvPr>
        </p:nvSpPr>
        <p:spPr/>
        <p:txBody>
          <a:bodyPr/>
          <a:lstStyle>
            <a:lvl1pPr>
              <a:defRPr baseline="30000"/>
            </a:lvl1pPr>
          </a:lstStyle>
          <a:p>
            <a:pPr>
              <a:defRPr/>
            </a:pPr>
            <a:fld id="{2D840745-E4D6-CE48-A6A5-AB4D7D6D478C}" type="slidenum">
              <a:rPr lang="en-US"/>
              <a:pPr>
                <a:defRPr/>
              </a:pPr>
              <a:t>‹#›</a:t>
            </a:fld>
            <a:endParaRPr lang="en-US"/>
          </a:p>
        </p:txBody>
      </p:sp>
    </p:spTree>
    <p:extLst>
      <p:ext uri="{BB962C8B-B14F-4D97-AF65-F5344CB8AC3E}">
        <p14:creationId xmlns:p14="http://schemas.microsoft.com/office/powerpoint/2010/main" val="282752952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6"/>
          <p:cNvSpPr>
            <a:spLocks noGrp="1" noChangeArrowheads="1"/>
          </p:cNvSpPr>
          <p:nvPr>
            <p:ph type="ftr" sz="quarter" idx="11"/>
          </p:nvPr>
        </p:nvSpPr>
        <p:spPr/>
        <p:txBody>
          <a:bodyPr/>
          <a:lstStyle>
            <a:lvl1pPr>
              <a:defRPr baseline="30000"/>
            </a:lvl1pPr>
          </a:lstStyle>
          <a:p>
            <a:pPr>
              <a:defRPr/>
            </a:pPr>
            <a:endParaRPr lang="en-US"/>
          </a:p>
        </p:txBody>
      </p:sp>
      <p:sp>
        <p:nvSpPr>
          <p:cNvPr id="7" name="Rectangle 7"/>
          <p:cNvSpPr>
            <a:spLocks noGrp="1" noChangeArrowheads="1"/>
          </p:cNvSpPr>
          <p:nvPr>
            <p:ph type="sldNum" sz="quarter" idx="12"/>
          </p:nvPr>
        </p:nvSpPr>
        <p:spPr/>
        <p:txBody>
          <a:bodyPr/>
          <a:lstStyle>
            <a:lvl1pPr>
              <a:defRPr baseline="30000"/>
            </a:lvl1pPr>
          </a:lstStyle>
          <a:p>
            <a:pPr>
              <a:defRPr/>
            </a:pPr>
            <a:fld id="{588440BC-CD3D-F846-8125-AC30F5226DBC}" type="slidenum">
              <a:rPr lang="en-US"/>
              <a:pPr>
                <a:defRPr/>
              </a:pPr>
              <a:t>‹#›</a:t>
            </a:fld>
            <a:endParaRPr lang="en-US"/>
          </a:p>
        </p:txBody>
      </p:sp>
    </p:spTree>
    <p:extLst>
      <p:ext uri="{BB962C8B-B14F-4D97-AF65-F5344CB8AC3E}">
        <p14:creationId xmlns:p14="http://schemas.microsoft.com/office/powerpoint/2010/main" val="302710978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6"/>
          <p:cNvSpPr>
            <a:spLocks noGrp="1" noChangeArrowheads="1"/>
          </p:cNvSpPr>
          <p:nvPr>
            <p:ph type="ftr" sz="quarter" idx="11"/>
          </p:nvPr>
        </p:nvSpPr>
        <p:spPr/>
        <p:txBody>
          <a:bodyPr/>
          <a:lstStyle>
            <a:lvl1pPr>
              <a:defRPr baseline="30000"/>
            </a:lvl1pPr>
          </a:lstStyle>
          <a:p>
            <a:pPr>
              <a:defRPr/>
            </a:pPr>
            <a:endParaRPr lang="en-US"/>
          </a:p>
        </p:txBody>
      </p:sp>
      <p:sp>
        <p:nvSpPr>
          <p:cNvPr id="7" name="Rectangle 7"/>
          <p:cNvSpPr>
            <a:spLocks noGrp="1" noChangeArrowheads="1"/>
          </p:cNvSpPr>
          <p:nvPr>
            <p:ph type="sldNum" sz="quarter" idx="12"/>
          </p:nvPr>
        </p:nvSpPr>
        <p:spPr/>
        <p:txBody>
          <a:bodyPr/>
          <a:lstStyle>
            <a:lvl1pPr>
              <a:defRPr baseline="30000"/>
            </a:lvl1pPr>
          </a:lstStyle>
          <a:p>
            <a:pPr>
              <a:defRPr/>
            </a:pPr>
            <a:fld id="{A62A40EF-706B-5548-AAF7-466EF41BF941}" type="slidenum">
              <a:rPr lang="en-US"/>
              <a:pPr>
                <a:defRPr/>
              </a:pPr>
              <a:t>‹#›</a:t>
            </a:fld>
            <a:endParaRPr lang="en-US"/>
          </a:p>
        </p:txBody>
      </p:sp>
    </p:spTree>
    <p:extLst>
      <p:ext uri="{BB962C8B-B14F-4D97-AF65-F5344CB8AC3E}">
        <p14:creationId xmlns:p14="http://schemas.microsoft.com/office/powerpoint/2010/main" val="418151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F8FF454E-AF15-A749-BEB7-946BABF0BC5D}" type="slidenum">
              <a:rPr lang="en-US"/>
              <a:pPr>
                <a:defRPr/>
              </a:pPr>
              <a:t>‹#›</a:t>
            </a:fld>
            <a:endParaRPr lang="en-US"/>
          </a:p>
        </p:txBody>
      </p:sp>
    </p:spTree>
    <p:extLst>
      <p:ext uri="{BB962C8B-B14F-4D97-AF65-F5344CB8AC3E}">
        <p14:creationId xmlns:p14="http://schemas.microsoft.com/office/powerpoint/2010/main" val="322682460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6"/>
          <p:cNvSpPr>
            <a:spLocks noGrp="1" noChangeArrowheads="1"/>
          </p:cNvSpPr>
          <p:nvPr>
            <p:ph type="ftr" sz="quarter" idx="11"/>
          </p:nvPr>
        </p:nvSpPr>
        <p:spPr/>
        <p:txBody>
          <a:bodyPr/>
          <a:lstStyle>
            <a:lvl1pPr>
              <a:defRPr baseline="30000"/>
            </a:lvl1pPr>
          </a:lstStyle>
          <a:p>
            <a:pPr>
              <a:defRPr/>
            </a:pPr>
            <a:endParaRPr lang="en-US"/>
          </a:p>
        </p:txBody>
      </p:sp>
      <p:sp>
        <p:nvSpPr>
          <p:cNvPr id="6" name="Rectangle 7"/>
          <p:cNvSpPr>
            <a:spLocks noGrp="1" noChangeArrowheads="1"/>
          </p:cNvSpPr>
          <p:nvPr>
            <p:ph type="sldNum" sz="quarter" idx="12"/>
          </p:nvPr>
        </p:nvSpPr>
        <p:spPr/>
        <p:txBody>
          <a:bodyPr/>
          <a:lstStyle>
            <a:lvl1pPr>
              <a:defRPr baseline="30000"/>
            </a:lvl1pPr>
          </a:lstStyle>
          <a:p>
            <a:pPr>
              <a:defRPr/>
            </a:pPr>
            <a:fld id="{FEBCCB2B-D421-4645-9828-EFE6FB73E323}" type="slidenum">
              <a:rPr lang="en-US"/>
              <a:pPr>
                <a:defRPr/>
              </a:pPr>
              <a:t>‹#›</a:t>
            </a:fld>
            <a:endParaRPr lang="en-US"/>
          </a:p>
        </p:txBody>
      </p:sp>
    </p:spTree>
    <p:extLst>
      <p:ext uri="{BB962C8B-B14F-4D97-AF65-F5344CB8AC3E}">
        <p14:creationId xmlns:p14="http://schemas.microsoft.com/office/powerpoint/2010/main" val="221809909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6"/>
          <p:cNvSpPr>
            <a:spLocks noGrp="1" noChangeArrowheads="1"/>
          </p:cNvSpPr>
          <p:nvPr>
            <p:ph type="ftr" sz="quarter" idx="11"/>
          </p:nvPr>
        </p:nvSpPr>
        <p:spPr/>
        <p:txBody>
          <a:bodyPr/>
          <a:lstStyle>
            <a:lvl1pPr>
              <a:defRPr baseline="30000"/>
            </a:lvl1pPr>
          </a:lstStyle>
          <a:p>
            <a:pPr>
              <a:defRPr/>
            </a:pPr>
            <a:endParaRPr lang="en-US"/>
          </a:p>
        </p:txBody>
      </p:sp>
      <p:sp>
        <p:nvSpPr>
          <p:cNvPr id="6" name="Rectangle 7"/>
          <p:cNvSpPr>
            <a:spLocks noGrp="1" noChangeArrowheads="1"/>
          </p:cNvSpPr>
          <p:nvPr>
            <p:ph type="sldNum" sz="quarter" idx="12"/>
          </p:nvPr>
        </p:nvSpPr>
        <p:spPr/>
        <p:txBody>
          <a:bodyPr/>
          <a:lstStyle>
            <a:lvl1pPr>
              <a:defRPr baseline="30000"/>
            </a:lvl1pPr>
          </a:lstStyle>
          <a:p>
            <a:pPr>
              <a:defRPr/>
            </a:pPr>
            <a:fld id="{82939D7E-2FC3-6344-BAC8-5BB4469BE5D9}" type="slidenum">
              <a:rPr lang="en-US"/>
              <a:pPr>
                <a:defRPr/>
              </a:pPr>
              <a:t>‹#›</a:t>
            </a:fld>
            <a:endParaRPr lang="en-US"/>
          </a:p>
        </p:txBody>
      </p:sp>
    </p:spTree>
    <p:extLst>
      <p:ext uri="{BB962C8B-B14F-4D97-AF65-F5344CB8AC3E}">
        <p14:creationId xmlns:p14="http://schemas.microsoft.com/office/powerpoint/2010/main" val="142021438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1026"/>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333333"/>
              </a:solidFill>
              <a:latin typeface="Times New Roman" charset="0"/>
              <a:ea typeface="ＭＳ Ｐゴシック" charset="0"/>
              <a:cs typeface="ＭＳ Ｐゴシック" charset="0"/>
            </a:endParaRPr>
          </a:p>
        </p:txBody>
      </p:sp>
      <p:sp>
        <p:nvSpPr>
          <p:cNvPr id="354307" name="Rectangle 1027"/>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54308" name="Rectangle 1028"/>
          <p:cNvSpPr>
            <a:spLocks noGrp="1" noChangeArrowheads="1"/>
          </p:cNvSpPr>
          <p:nvPr>
            <p:ph type="subTitle" idx="1"/>
          </p:nvPr>
        </p:nvSpPr>
        <p:spPr>
          <a:xfrm>
            <a:off x="1371600" y="3886200"/>
            <a:ext cx="6400800" cy="1752600"/>
          </a:xfrm>
        </p:spPr>
        <p:txBody>
          <a:bodyPr/>
          <a:lstStyle>
            <a:lvl1pPr marL="0" indent="0" algn="ctr">
              <a:buFont typeface="Monotype Sorts" pitchFamily="-108" charset="2"/>
              <a:buNone/>
              <a:defRPr/>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defRPr>
                <a:solidFill>
                  <a:srgbClr val="578963"/>
                </a:solidFill>
              </a:defRPr>
            </a:lvl1pPr>
          </a:lstStyle>
          <a:p>
            <a:pPr>
              <a:defRPr/>
            </a:pPr>
            <a:fld id="{B84C5D03-C210-BD44-8A16-9A171D147DCB}" type="datetime1">
              <a:rPr lang="en-US">
                <a:latin typeface="Times New Roman"/>
              </a:rPr>
              <a:pPr>
                <a:defRPr/>
              </a:pPr>
              <a:t>8/23/20</a:t>
            </a:fld>
            <a:endParaRPr lang="en-US">
              <a:latin typeface="Times New Roman"/>
            </a:endParaRPr>
          </a:p>
        </p:txBody>
      </p:sp>
      <p:sp>
        <p:nvSpPr>
          <p:cNvPr id="6" name="Rectangle 1030"/>
          <p:cNvSpPr>
            <a:spLocks noGrp="1" noChangeArrowheads="1"/>
          </p:cNvSpPr>
          <p:nvPr>
            <p:ph type="ftr" sz="quarter" idx="11"/>
          </p:nvPr>
        </p:nvSpPr>
        <p:spPr/>
        <p:txBody>
          <a:bodyPr/>
          <a:lstStyle>
            <a:lvl1pPr>
              <a:defRPr>
                <a:solidFill>
                  <a:srgbClr val="578963"/>
                </a:solidFill>
              </a:defRPr>
            </a:lvl1pPr>
          </a:lstStyle>
          <a:p>
            <a:pPr>
              <a:defRPr/>
            </a:pPr>
            <a:endParaRPr lang="en-US">
              <a:latin typeface="Times New Roman"/>
            </a:endParaRPr>
          </a:p>
        </p:txBody>
      </p:sp>
      <p:sp>
        <p:nvSpPr>
          <p:cNvPr id="7" name="Rectangle 1031"/>
          <p:cNvSpPr>
            <a:spLocks noGrp="1" noChangeArrowheads="1"/>
          </p:cNvSpPr>
          <p:nvPr>
            <p:ph type="sldNum" sz="quarter" idx="12"/>
          </p:nvPr>
        </p:nvSpPr>
        <p:spPr/>
        <p:txBody>
          <a:bodyPr/>
          <a:lstStyle>
            <a:lvl1pPr>
              <a:defRPr>
                <a:solidFill>
                  <a:srgbClr val="578963"/>
                </a:solidFill>
              </a:defRPr>
            </a:lvl1pPr>
          </a:lstStyle>
          <a:p>
            <a:pPr>
              <a:defRPr/>
            </a:pPr>
            <a:fld id="{8C746115-6892-B346-A6F0-1AE954071CB3}"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10989259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fld id="{4227FF0B-4A60-5343-BC59-FD5D77A372EC}" type="datetime1">
              <a:rPr lang="en-US">
                <a:solidFill>
                  <a:srgbClr val="578963"/>
                </a:solidFill>
                <a:latin typeface="Times New Roman"/>
              </a:rPr>
              <a:pPr>
                <a:defRPr/>
              </a:pPr>
              <a:t>8/23/20</a:t>
            </a:fld>
            <a:endParaRPr lang="en-US">
              <a:solidFill>
                <a:srgbClr val="578963"/>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C3C70DC-5A0B-0B44-85FD-DAEDF00EA191}" type="slidenum">
              <a:rPr lang="en-US">
                <a:solidFill>
                  <a:srgbClr val="578963"/>
                </a:solidFill>
                <a:latin typeface="Times New Roman"/>
              </a:rPr>
              <a:pPr>
                <a:defRPr/>
              </a:pPr>
              <a:t>‹#›</a:t>
            </a:fld>
            <a:endParaRPr lang="en-US">
              <a:solidFill>
                <a:srgbClr val="578963"/>
              </a:solidFill>
              <a:latin typeface="Times New Roman"/>
            </a:endParaRPr>
          </a:p>
        </p:txBody>
      </p:sp>
    </p:spTree>
    <p:extLst>
      <p:ext uri="{BB962C8B-B14F-4D97-AF65-F5344CB8AC3E}">
        <p14:creationId xmlns:p14="http://schemas.microsoft.com/office/powerpoint/2010/main" val="383889493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fld id="{98B2BBAD-98E0-2749-B1CC-FC5F70B5DE11}" type="datetime1">
              <a:rPr lang="en-US">
                <a:solidFill>
                  <a:srgbClr val="578963"/>
                </a:solidFill>
                <a:latin typeface="Times New Roman"/>
              </a:rPr>
              <a:pPr>
                <a:defRPr/>
              </a:pPr>
              <a:t>8/23/20</a:t>
            </a:fld>
            <a:endParaRPr lang="en-US">
              <a:solidFill>
                <a:srgbClr val="578963"/>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C5F0B81-5060-8E4F-A989-ADE542D9D69B}" type="slidenum">
              <a:rPr lang="en-US">
                <a:solidFill>
                  <a:srgbClr val="578963"/>
                </a:solidFill>
                <a:latin typeface="Times New Roman"/>
              </a:rPr>
              <a:pPr>
                <a:defRPr/>
              </a:pPr>
              <a:t>‹#›</a:t>
            </a:fld>
            <a:endParaRPr lang="en-US">
              <a:solidFill>
                <a:srgbClr val="578963"/>
              </a:solidFill>
              <a:latin typeface="Times New Roman"/>
            </a:endParaRPr>
          </a:p>
        </p:txBody>
      </p:sp>
    </p:spTree>
    <p:extLst>
      <p:ext uri="{BB962C8B-B14F-4D97-AF65-F5344CB8AC3E}">
        <p14:creationId xmlns:p14="http://schemas.microsoft.com/office/powerpoint/2010/main" val="4458091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fld id="{088C4216-33EE-674B-967D-A753C316DC83}" type="datetime1">
              <a:rPr lang="en-US">
                <a:solidFill>
                  <a:srgbClr val="578963"/>
                </a:solidFill>
                <a:latin typeface="Times New Roman"/>
              </a:rPr>
              <a:pPr>
                <a:defRPr/>
              </a:pPr>
              <a:t>8/23/20</a:t>
            </a:fld>
            <a:endParaRPr lang="en-US">
              <a:solidFill>
                <a:srgbClr val="578963"/>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04FA8458-FA2F-0243-A884-A53DC1D2B8C8}" type="slidenum">
              <a:rPr lang="en-US">
                <a:solidFill>
                  <a:srgbClr val="578963"/>
                </a:solidFill>
                <a:latin typeface="Times New Roman"/>
              </a:rPr>
              <a:pPr>
                <a:defRPr/>
              </a:pPr>
              <a:t>‹#›</a:t>
            </a:fld>
            <a:endParaRPr lang="en-US">
              <a:solidFill>
                <a:srgbClr val="578963"/>
              </a:solidFill>
              <a:latin typeface="Times New Roman"/>
            </a:endParaRPr>
          </a:p>
        </p:txBody>
      </p:sp>
    </p:spTree>
    <p:extLst>
      <p:ext uri="{BB962C8B-B14F-4D97-AF65-F5344CB8AC3E}">
        <p14:creationId xmlns:p14="http://schemas.microsoft.com/office/powerpoint/2010/main" val="368627344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fld id="{2DB9D385-FD16-5544-9B75-691C325C2BA8}" type="datetime1">
              <a:rPr lang="en-US">
                <a:solidFill>
                  <a:srgbClr val="578963"/>
                </a:solidFill>
                <a:latin typeface="Times New Roman"/>
              </a:rPr>
              <a:pPr>
                <a:defRPr/>
              </a:pPr>
              <a:t>8/23/20</a:t>
            </a:fld>
            <a:endParaRPr lang="en-US">
              <a:solidFill>
                <a:srgbClr val="578963"/>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5A27E1FC-2832-6A47-9656-9C7BEF8AAF9E}" type="slidenum">
              <a:rPr lang="en-US">
                <a:solidFill>
                  <a:srgbClr val="578963"/>
                </a:solidFill>
                <a:latin typeface="Times New Roman"/>
              </a:rPr>
              <a:pPr>
                <a:defRPr/>
              </a:pPr>
              <a:t>‹#›</a:t>
            </a:fld>
            <a:endParaRPr lang="en-US">
              <a:solidFill>
                <a:srgbClr val="578963"/>
              </a:solidFill>
              <a:latin typeface="Times New Roman"/>
            </a:endParaRPr>
          </a:p>
        </p:txBody>
      </p:sp>
    </p:spTree>
    <p:extLst>
      <p:ext uri="{BB962C8B-B14F-4D97-AF65-F5344CB8AC3E}">
        <p14:creationId xmlns:p14="http://schemas.microsoft.com/office/powerpoint/2010/main" val="359960112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fld id="{732E7EC1-43B5-CB47-983C-B2B8E77F723A}" type="datetime1">
              <a:rPr lang="en-US">
                <a:solidFill>
                  <a:srgbClr val="578963"/>
                </a:solidFill>
                <a:latin typeface="Times New Roman"/>
              </a:rPr>
              <a:pPr>
                <a:defRPr/>
              </a:pPr>
              <a:t>8/23/20</a:t>
            </a:fld>
            <a:endParaRPr lang="en-US">
              <a:solidFill>
                <a:srgbClr val="578963"/>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8256367B-15BD-794D-8155-1233DA467916}" type="slidenum">
              <a:rPr lang="en-US">
                <a:solidFill>
                  <a:srgbClr val="578963"/>
                </a:solidFill>
                <a:latin typeface="Times New Roman"/>
              </a:rPr>
              <a:pPr>
                <a:defRPr/>
              </a:pPr>
              <a:t>‹#›</a:t>
            </a:fld>
            <a:endParaRPr lang="en-US">
              <a:solidFill>
                <a:srgbClr val="578963"/>
              </a:solidFill>
              <a:latin typeface="Times New Roman"/>
            </a:endParaRPr>
          </a:p>
        </p:txBody>
      </p:sp>
    </p:spTree>
    <p:extLst>
      <p:ext uri="{BB962C8B-B14F-4D97-AF65-F5344CB8AC3E}">
        <p14:creationId xmlns:p14="http://schemas.microsoft.com/office/powerpoint/2010/main" val="156094871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fld id="{0C56CFF9-70E5-FF44-B461-BCD206B0A7A9}" type="datetime1">
              <a:rPr lang="en-US">
                <a:solidFill>
                  <a:srgbClr val="578963"/>
                </a:solidFill>
                <a:latin typeface="Times New Roman"/>
              </a:rPr>
              <a:pPr>
                <a:defRPr/>
              </a:pPr>
              <a:t>8/23/20</a:t>
            </a:fld>
            <a:endParaRPr lang="en-US">
              <a:solidFill>
                <a:srgbClr val="578963"/>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2CB97FA3-EC78-B44A-9382-ECE34493C1E5}" type="slidenum">
              <a:rPr lang="en-US">
                <a:solidFill>
                  <a:srgbClr val="578963"/>
                </a:solidFill>
                <a:latin typeface="Times New Roman"/>
              </a:rPr>
              <a:pPr>
                <a:defRPr/>
              </a:pPr>
              <a:t>‹#›</a:t>
            </a:fld>
            <a:endParaRPr lang="en-US">
              <a:solidFill>
                <a:srgbClr val="578963"/>
              </a:solidFill>
              <a:latin typeface="Times New Roman"/>
            </a:endParaRPr>
          </a:p>
        </p:txBody>
      </p:sp>
    </p:spTree>
    <p:extLst>
      <p:ext uri="{BB962C8B-B14F-4D97-AF65-F5344CB8AC3E}">
        <p14:creationId xmlns:p14="http://schemas.microsoft.com/office/powerpoint/2010/main" val="34494553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fld id="{69E49009-D5C1-F943-AC1F-E4678F238B98}" type="datetime1">
              <a:rPr lang="en-US">
                <a:solidFill>
                  <a:srgbClr val="578963"/>
                </a:solidFill>
                <a:latin typeface="Times New Roman"/>
              </a:rPr>
              <a:pPr>
                <a:defRPr/>
              </a:pPr>
              <a:t>8/23/20</a:t>
            </a:fld>
            <a:endParaRPr lang="en-US">
              <a:solidFill>
                <a:srgbClr val="578963"/>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63762162-10E7-294A-B02A-93D612601192}" type="slidenum">
              <a:rPr lang="en-US">
                <a:solidFill>
                  <a:srgbClr val="578963"/>
                </a:solidFill>
                <a:latin typeface="Times New Roman"/>
              </a:rPr>
              <a:pPr>
                <a:defRPr/>
              </a:pPr>
              <a:t>‹#›</a:t>
            </a:fld>
            <a:endParaRPr lang="en-US">
              <a:solidFill>
                <a:srgbClr val="578963"/>
              </a:solidFill>
              <a:latin typeface="Times New Roman"/>
            </a:endParaRPr>
          </a:p>
        </p:txBody>
      </p:sp>
    </p:spTree>
    <p:extLst>
      <p:ext uri="{BB962C8B-B14F-4D97-AF65-F5344CB8AC3E}">
        <p14:creationId xmlns:p14="http://schemas.microsoft.com/office/powerpoint/2010/main" val="3246895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1836E323-757E-0D42-9D0B-7A5BC201AD6F}" type="slidenum">
              <a:rPr lang="en-US"/>
              <a:pPr>
                <a:defRPr/>
              </a:pPr>
              <a:t>‹#›</a:t>
            </a:fld>
            <a:endParaRPr lang="en-US"/>
          </a:p>
        </p:txBody>
      </p:sp>
    </p:spTree>
    <p:extLst>
      <p:ext uri="{BB962C8B-B14F-4D97-AF65-F5344CB8AC3E}">
        <p14:creationId xmlns:p14="http://schemas.microsoft.com/office/powerpoint/2010/main" val="84355484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fld id="{1B7A33DA-1D08-DB44-B7A7-6172B26F7C03}" type="datetime1">
              <a:rPr lang="en-US">
                <a:solidFill>
                  <a:srgbClr val="578963"/>
                </a:solidFill>
                <a:latin typeface="Times New Roman"/>
              </a:rPr>
              <a:pPr>
                <a:defRPr/>
              </a:pPr>
              <a:t>8/23/20</a:t>
            </a:fld>
            <a:endParaRPr lang="en-US">
              <a:solidFill>
                <a:srgbClr val="578963"/>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9D415727-9A2E-124D-9A1F-E8D7958F72C2}" type="slidenum">
              <a:rPr lang="en-US">
                <a:solidFill>
                  <a:srgbClr val="578963"/>
                </a:solidFill>
                <a:latin typeface="Times New Roman"/>
              </a:rPr>
              <a:pPr>
                <a:defRPr/>
              </a:pPr>
              <a:t>‹#›</a:t>
            </a:fld>
            <a:endParaRPr lang="en-US">
              <a:solidFill>
                <a:srgbClr val="578963"/>
              </a:solidFill>
              <a:latin typeface="Times New Roman"/>
            </a:endParaRPr>
          </a:p>
        </p:txBody>
      </p:sp>
    </p:spTree>
    <p:extLst>
      <p:ext uri="{BB962C8B-B14F-4D97-AF65-F5344CB8AC3E}">
        <p14:creationId xmlns:p14="http://schemas.microsoft.com/office/powerpoint/2010/main" val="124579439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fld id="{287FEAB0-6797-C94F-A0FC-09F20DCD6C02}" type="datetime1">
              <a:rPr lang="en-US">
                <a:solidFill>
                  <a:srgbClr val="578963"/>
                </a:solidFill>
                <a:latin typeface="Times New Roman"/>
              </a:rPr>
              <a:pPr>
                <a:defRPr/>
              </a:pPr>
              <a:t>8/23/20</a:t>
            </a:fld>
            <a:endParaRPr lang="en-US">
              <a:solidFill>
                <a:srgbClr val="578963"/>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444FA1D-7C1E-DD4A-AABE-65419C799F43}" type="slidenum">
              <a:rPr lang="en-US">
                <a:solidFill>
                  <a:srgbClr val="578963"/>
                </a:solidFill>
                <a:latin typeface="Times New Roman"/>
              </a:rPr>
              <a:pPr>
                <a:defRPr/>
              </a:pPr>
              <a:t>‹#›</a:t>
            </a:fld>
            <a:endParaRPr lang="en-US">
              <a:solidFill>
                <a:srgbClr val="578963"/>
              </a:solidFill>
              <a:latin typeface="Times New Roman"/>
            </a:endParaRPr>
          </a:p>
        </p:txBody>
      </p:sp>
    </p:spTree>
    <p:extLst>
      <p:ext uri="{BB962C8B-B14F-4D97-AF65-F5344CB8AC3E}">
        <p14:creationId xmlns:p14="http://schemas.microsoft.com/office/powerpoint/2010/main" val="199780372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fld id="{0F4A3B0A-61F9-D54C-A823-6B1BFA86C0E7}" type="datetime1">
              <a:rPr lang="en-US">
                <a:solidFill>
                  <a:srgbClr val="578963"/>
                </a:solidFill>
                <a:latin typeface="Times New Roman"/>
              </a:rPr>
              <a:pPr>
                <a:defRPr/>
              </a:pPr>
              <a:t>8/23/20</a:t>
            </a:fld>
            <a:endParaRPr lang="en-US">
              <a:solidFill>
                <a:srgbClr val="578963"/>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F44E282A-62DE-9540-AA4C-707F673B74A6}" type="slidenum">
              <a:rPr lang="en-US">
                <a:solidFill>
                  <a:srgbClr val="578963"/>
                </a:solidFill>
                <a:latin typeface="Times New Roman"/>
              </a:rPr>
              <a:pPr>
                <a:defRPr/>
              </a:pPr>
              <a:t>‹#›</a:t>
            </a:fld>
            <a:endParaRPr lang="en-US">
              <a:solidFill>
                <a:srgbClr val="578963"/>
              </a:solidFill>
              <a:latin typeface="Times New Roman"/>
            </a:endParaRPr>
          </a:p>
        </p:txBody>
      </p:sp>
    </p:spTree>
    <p:extLst>
      <p:ext uri="{BB962C8B-B14F-4D97-AF65-F5344CB8AC3E}">
        <p14:creationId xmlns:p14="http://schemas.microsoft.com/office/powerpoint/2010/main" val="55875555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028"/>
          <p:cNvSpPr>
            <a:spLocks noGrp="1" noChangeArrowheads="1"/>
          </p:cNvSpPr>
          <p:nvPr>
            <p:ph type="dt" sz="half" idx="10"/>
          </p:nvPr>
        </p:nvSpPr>
        <p:spPr>
          <a:ln/>
        </p:spPr>
        <p:txBody>
          <a:bodyPr/>
          <a:lstStyle>
            <a:lvl1pPr>
              <a:defRPr/>
            </a:lvl1pPr>
          </a:lstStyle>
          <a:p>
            <a:pPr>
              <a:defRPr/>
            </a:pPr>
            <a:fld id="{943DFCDE-F36A-EB49-907E-F6D296655EC9}" type="datetime1">
              <a:rPr lang="en-US">
                <a:solidFill>
                  <a:srgbClr val="578963"/>
                </a:solidFill>
                <a:latin typeface="Times New Roman"/>
              </a:rPr>
              <a:pPr>
                <a:defRPr/>
              </a:pPr>
              <a:t>8/23/20</a:t>
            </a:fld>
            <a:endParaRPr lang="en-US">
              <a:solidFill>
                <a:srgbClr val="578963"/>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3DF19E0-BFA0-E245-B159-F1666AE3E4F3}" type="slidenum">
              <a:rPr lang="en-US">
                <a:solidFill>
                  <a:srgbClr val="578963"/>
                </a:solidFill>
                <a:latin typeface="Times New Roman"/>
              </a:rPr>
              <a:pPr>
                <a:defRPr/>
              </a:pPr>
              <a:t>‹#›</a:t>
            </a:fld>
            <a:endParaRPr lang="en-US">
              <a:solidFill>
                <a:srgbClr val="578963"/>
              </a:solidFill>
              <a:latin typeface="Times New Roman"/>
            </a:endParaRPr>
          </a:p>
        </p:txBody>
      </p:sp>
    </p:spTree>
    <p:extLst>
      <p:ext uri="{BB962C8B-B14F-4D97-AF65-F5344CB8AC3E}">
        <p14:creationId xmlns:p14="http://schemas.microsoft.com/office/powerpoint/2010/main" val="217199904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nl-NL">
              <a:solidFill>
                <a:srgbClr val="000000"/>
              </a:solidFill>
              <a:latin typeface="Times New Roman"/>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nl-NL">
              <a:solidFill>
                <a:srgbClr val="000000"/>
              </a:solidFill>
              <a:latin typeface="Times New Roman"/>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27D94074-56FF-D240-8066-6A9F6FF39209}" type="slidenum">
              <a:rPr lang="nl-NL">
                <a:solidFill>
                  <a:srgbClr val="000000"/>
                </a:solidFill>
                <a:latin typeface="Times New Roman"/>
                <a:ea typeface="ＭＳ Ｐゴシック" charset="0"/>
                <a:cs typeface="ＭＳ Ｐゴシック" charset="0"/>
              </a:rPr>
              <a:pPr/>
              <a:t>‹#›</a:t>
            </a:fld>
            <a:endParaRPr lang="nl-NL">
              <a:solidFill>
                <a:srgbClr val="000000"/>
              </a:solidFill>
              <a:latin typeface="Times New Roman"/>
              <a:ea typeface="ＭＳ Ｐゴシック" charset="0"/>
              <a:cs typeface="ＭＳ Ｐゴシック" charset="0"/>
            </a:endParaRPr>
          </a:p>
        </p:txBody>
      </p:sp>
    </p:spTree>
    <p:extLst>
      <p:ext uri="{BB962C8B-B14F-4D97-AF65-F5344CB8AC3E}">
        <p14:creationId xmlns:p14="http://schemas.microsoft.com/office/powerpoint/2010/main" val="378496268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nl-NL">
              <a:solidFill>
                <a:srgbClr val="000000"/>
              </a:solidFill>
              <a:latin typeface="Times New Roman"/>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nl-NL">
              <a:solidFill>
                <a:srgbClr val="000000"/>
              </a:solidFill>
              <a:latin typeface="Times New Roman"/>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4FA99B2D-B259-E843-9EF1-EF6315FA978D}" type="slidenum">
              <a:rPr lang="nl-NL">
                <a:solidFill>
                  <a:srgbClr val="000000"/>
                </a:solidFill>
                <a:latin typeface="Times New Roman"/>
                <a:ea typeface="ＭＳ Ｐゴシック" charset="0"/>
                <a:cs typeface="ＭＳ Ｐゴシック" charset="0"/>
              </a:rPr>
              <a:pPr/>
              <a:t>‹#›</a:t>
            </a:fld>
            <a:endParaRPr lang="nl-NL">
              <a:solidFill>
                <a:srgbClr val="000000"/>
              </a:solidFill>
              <a:latin typeface="Times New Roman"/>
              <a:ea typeface="ＭＳ Ｐゴシック" charset="0"/>
              <a:cs typeface="ＭＳ Ｐゴシック" charset="0"/>
            </a:endParaRPr>
          </a:p>
        </p:txBody>
      </p:sp>
    </p:spTree>
    <p:extLst>
      <p:ext uri="{BB962C8B-B14F-4D97-AF65-F5344CB8AC3E}">
        <p14:creationId xmlns:p14="http://schemas.microsoft.com/office/powerpoint/2010/main" val="12963406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nl-NL">
              <a:solidFill>
                <a:srgbClr val="000000"/>
              </a:solidFill>
              <a:latin typeface="Times New Roman"/>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nl-NL">
              <a:solidFill>
                <a:srgbClr val="000000"/>
              </a:solidFill>
              <a:latin typeface="Times New Roman"/>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54CF06C8-8053-E642-B702-DC8C0F0A57E5}" type="slidenum">
              <a:rPr lang="nl-NL">
                <a:solidFill>
                  <a:srgbClr val="000000"/>
                </a:solidFill>
                <a:latin typeface="Times New Roman"/>
                <a:ea typeface="ＭＳ Ｐゴシック" charset="0"/>
                <a:cs typeface="ＭＳ Ｐゴシック" charset="0"/>
              </a:rPr>
              <a:pPr/>
              <a:t>‹#›</a:t>
            </a:fld>
            <a:endParaRPr lang="nl-NL">
              <a:solidFill>
                <a:srgbClr val="000000"/>
              </a:solidFill>
              <a:latin typeface="Times New Roman"/>
              <a:ea typeface="ＭＳ Ｐゴシック" charset="0"/>
              <a:cs typeface="ＭＳ Ｐゴシック" charset="0"/>
            </a:endParaRPr>
          </a:p>
        </p:txBody>
      </p:sp>
    </p:spTree>
    <p:extLst>
      <p:ext uri="{BB962C8B-B14F-4D97-AF65-F5344CB8AC3E}">
        <p14:creationId xmlns:p14="http://schemas.microsoft.com/office/powerpoint/2010/main" val="390804791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nl-NL">
              <a:solidFill>
                <a:srgbClr val="000000"/>
              </a:solidFill>
              <a:latin typeface="Times New Roman"/>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nl-NL">
              <a:solidFill>
                <a:srgbClr val="000000"/>
              </a:solidFill>
              <a:latin typeface="Times New Roman"/>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21755526-702B-0E4D-88F8-2A2670B01AE7}" type="slidenum">
              <a:rPr lang="nl-NL">
                <a:solidFill>
                  <a:srgbClr val="000000"/>
                </a:solidFill>
                <a:latin typeface="Times New Roman"/>
                <a:ea typeface="ＭＳ Ｐゴシック" charset="0"/>
                <a:cs typeface="ＭＳ Ｐゴシック" charset="0"/>
              </a:rPr>
              <a:pPr/>
              <a:t>‹#›</a:t>
            </a:fld>
            <a:endParaRPr lang="nl-NL">
              <a:solidFill>
                <a:srgbClr val="000000"/>
              </a:solidFill>
              <a:latin typeface="Times New Roman"/>
              <a:ea typeface="ＭＳ Ｐゴシック" charset="0"/>
              <a:cs typeface="ＭＳ Ｐゴシック" charset="0"/>
            </a:endParaRPr>
          </a:p>
        </p:txBody>
      </p:sp>
    </p:spTree>
    <p:extLst>
      <p:ext uri="{BB962C8B-B14F-4D97-AF65-F5344CB8AC3E}">
        <p14:creationId xmlns:p14="http://schemas.microsoft.com/office/powerpoint/2010/main" val="285741466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nl-NL">
              <a:solidFill>
                <a:srgbClr val="000000"/>
              </a:solidFill>
              <a:latin typeface="Times New Roman"/>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nl-NL">
              <a:solidFill>
                <a:srgbClr val="000000"/>
              </a:solidFill>
              <a:latin typeface="Times New Roman"/>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1E26B72C-FA91-0748-BF14-D1A241A53DDB}" type="slidenum">
              <a:rPr lang="nl-NL">
                <a:solidFill>
                  <a:srgbClr val="000000"/>
                </a:solidFill>
                <a:latin typeface="Times New Roman"/>
                <a:ea typeface="ＭＳ Ｐゴシック" charset="0"/>
                <a:cs typeface="ＭＳ Ｐゴシック" charset="0"/>
              </a:rPr>
              <a:pPr/>
              <a:t>‹#›</a:t>
            </a:fld>
            <a:endParaRPr lang="nl-NL">
              <a:solidFill>
                <a:srgbClr val="000000"/>
              </a:solidFill>
              <a:latin typeface="Times New Roman"/>
              <a:ea typeface="ＭＳ Ｐゴシック" charset="0"/>
              <a:cs typeface="ＭＳ Ｐゴシック" charset="0"/>
            </a:endParaRPr>
          </a:p>
        </p:txBody>
      </p:sp>
    </p:spTree>
    <p:extLst>
      <p:ext uri="{BB962C8B-B14F-4D97-AF65-F5344CB8AC3E}">
        <p14:creationId xmlns:p14="http://schemas.microsoft.com/office/powerpoint/2010/main" val="344299345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nl-NL">
              <a:solidFill>
                <a:srgbClr val="000000"/>
              </a:solidFill>
              <a:latin typeface="Times New Roman"/>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nl-NL">
              <a:solidFill>
                <a:srgbClr val="000000"/>
              </a:solidFill>
              <a:latin typeface="Times New Roman"/>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2056D3D3-BB0C-DE4B-BD12-493AC7F9A439}" type="slidenum">
              <a:rPr lang="nl-NL">
                <a:solidFill>
                  <a:srgbClr val="000000"/>
                </a:solidFill>
                <a:latin typeface="Times New Roman"/>
                <a:ea typeface="ＭＳ Ｐゴシック" charset="0"/>
                <a:cs typeface="ＭＳ Ｐゴシック" charset="0"/>
              </a:rPr>
              <a:pPr/>
              <a:t>‹#›</a:t>
            </a:fld>
            <a:endParaRPr lang="nl-NL">
              <a:solidFill>
                <a:srgbClr val="000000"/>
              </a:solidFill>
              <a:latin typeface="Times New Roman"/>
              <a:ea typeface="ＭＳ Ｐゴシック" charset="0"/>
              <a:cs typeface="ＭＳ Ｐゴシック" charset="0"/>
            </a:endParaRPr>
          </a:p>
        </p:txBody>
      </p:sp>
    </p:spTree>
    <p:extLst>
      <p:ext uri="{BB962C8B-B14F-4D97-AF65-F5344CB8AC3E}">
        <p14:creationId xmlns:p14="http://schemas.microsoft.com/office/powerpoint/2010/main" val="2813833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vl1pPr>
          </a:lstStyle>
          <a:p>
            <a:pPr>
              <a:defRPr/>
            </a:pPr>
            <a:fld id="{C5418E4F-AFEB-234E-82B5-0F0A07B26B47}" type="slidenum">
              <a:rPr lang="en-US"/>
              <a:pPr>
                <a:defRPr/>
              </a:pPr>
              <a:t>‹#›</a:t>
            </a:fld>
            <a:endParaRPr lang="en-US"/>
          </a:p>
        </p:txBody>
      </p:sp>
    </p:spTree>
    <p:extLst>
      <p:ext uri="{BB962C8B-B14F-4D97-AF65-F5344CB8AC3E}">
        <p14:creationId xmlns:p14="http://schemas.microsoft.com/office/powerpoint/2010/main" val="420535647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nl-NL">
              <a:solidFill>
                <a:srgbClr val="000000"/>
              </a:solidFill>
              <a:latin typeface="Times New Roman"/>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nl-NL">
              <a:solidFill>
                <a:srgbClr val="000000"/>
              </a:solidFill>
              <a:latin typeface="Times New Roman"/>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5D647A3F-26EA-354B-BF9D-D45102D54B03}" type="slidenum">
              <a:rPr lang="nl-NL">
                <a:solidFill>
                  <a:srgbClr val="000000"/>
                </a:solidFill>
                <a:latin typeface="Times New Roman"/>
                <a:ea typeface="ＭＳ Ｐゴシック" charset="0"/>
                <a:cs typeface="ＭＳ Ｐゴシック" charset="0"/>
              </a:rPr>
              <a:pPr/>
              <a:t>‹#›</a:t>
            </a:fld>
            <a:endParaRPr lang="nl-NL">
              <a:solidFill>
                <a:srgbClr val="000000"/>
              </a:solidFill>
              <a:latin typeface="Times New Roman"/>
              <a:ea typeface="ＭＳ Ｐゴシック" charset="0"/>
              <a:cs typeface="ＭＳ Ｐゴシック" charset="0"/>
            </a:endParaRPr>
          </a:p>
        </p:txBody>
      </p:sp>
    </p:spTree>
    <p:extLst>
      <p:ext uri="{BB962C8B-B14F-4D97-AF65-F5344CB8AC3E}">
        <p14:creationId xmlns:p14="http://schemas.microsoft.com/office/powerpoint/2010/main" val="48422761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nl-NL">
              <a:solidFill>
                <a:srgbClr val="000000"/>
              </a:solidFill>
              <a:latin typeface="Times New Roman"/>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nl-NL">
              <a:solidFill>
                <a:srgbClr val="000000"/>
              </a:solidFill>
              <a:latin typeface="Times New Roman"/>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A89DC9EE-0DF1-BA45-8385-02A1429788E7}" type="slidenum">
              <a:rPr lang="nl-NL">
                <a:solidFill>
                  <a:srgbClr val="000000"/>
                </a:solidFill>
                <a:latin typeface="Times New Roman"/>
                <a:ea typeface="ＭＳ Ｐゴシック" charset="0"/>
                <a:cs typeface="ＭＳ Ｐゴシック" charset="0"/>
              </a:rPr>
              <a:pPr/>
              <a:t>‹#›</a:t>
            </a:fld>
            <a:endParaRPr lang="nl-NL">
              <a:solidFill>
                <a:srgbClr val="000000"/>
              </a:solidFill>
              <a:latin typeface="Times New Roman"/>
              <a:ea typeface="ＭＳ Ｐゴシック" charset="0"/>
              <a:cs typeface="ＭＳ Ｐゴシック" charset="0"/>
            </a:endParaRPr>
          </a:p>
        </p:txBody>
      </p:sp>
    </p:spTree>
    <p:extLst>
      <p:ext uri="{BB962C8B-B14F-4D97-AF65-F5344CB8AC3E}">
        <p14:creationId xmlns:p14="http://schemas.microsoft.com/office/powerpoint/2010/main" val="220898828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nl-NL">
              <a:solidFill>
                <a:srgbClr val="000000"/>
              </a:solidFill>
              <a:latin typeface="Times New Roman"/>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nl-NL">
              <a:solidFill>
                <a:srgbClr val="000000"/>
              </a:solidFill>
              <a:latin typeface="Times New Roman"/>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65F3BA3A-AD2C-124C-9690-BFCC88E1C221}" type="slidenum">
              <a:rPr lang="nl-NL">
                <a:solidFill>
                  <a:srgbClr val="000000"/>
                </a:solidFill>
                <a:latin typeface="Times New Roman"/>
                <a:ea typeface="ＭＳ Ｐゴシック" charset="0"/>
                <a:cs typeface="ＭＳ Ｐゴシック" charset="0"/>
              </a:rPr>
              <a:pPr/>
              <a:t>‹#›</a:t>
            </a:fld>
            <a:endParaRPr lang="nl-NL">
              <a:solidFill>
                <a:srgbClr val="000000"/>
              </a:solidFill>
              <a:latin typeface="Times New Roman"/>
              <a:ea typeface="ＭＳ Ｐゴシック" charset="0"/>
              <a:cs typeface="ＭＳ Ｐゴシック" charset="0"/>
            </a:endParaRPr>
          </a:p>
        </p:txBody>
      </p:sp>
    </p:spTree>
    <p:extLst>
      <p:ext uri="{BB962C8B-B14F-4D97-AF65-F5344CB8AC3E}">
        <p14:creationId xmlns:p14="http://schemas.microsoft.com/office/powerpoint/2010/main" val="65100358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nl-NL">
              <a:solidFill>
                <a:srgbClr val="000000"/>
              </a:solidFill>
              <a:latin typeface="Times New Roman"/>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nl-NL">
              <a:solidFill>
                <a:srgbClr val="000000"/>
              </a:solidFill>
              <a:latin typeface="Times New Roman"/>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61E6BDCA-B56D-7649-A63A-2A8C0DF98DE0}" type="slidenum">
              <a:rPr lang="nl-NL">
                <a:solidFill>
                  <a:srgbClr val="000000"/>
                </a:solidFill>
                <a:latin typeface="Times New Roman"/>
                <a:ea typeface="ＭＳ Ｐゴシック" charset="0"/>
                <a:cs typeface="ＭＳ Ｐゴシック" charset="0"/>
              </a:rPr>
              <a:pPr/>
              <a:t>‹#›</a:t>
            </a:fld>
            <a:endParaRPr lang="nl-NL">
              <a:solidFill>
                <a:srgbClr val="000000"/>
              </a:solidFill>
              <a:latin typeface="Times New Roman"/>
              <a:ea typeface="ＭＳ Ｐゴシック" charset="0"/>
              <a:cs typeface="ＭＳ Ｐゴシック" charset="0"/>
            </a:endParaRPr>
          </a:p>
        </p:txBody>
      </p:sp>
    </p:spTree>
    <p:extLst>
      <p:ext uri="{BB962C8B-B14F-4D97-AF65-F5344CB8AC3E}">
        <p14:creationId xmlns:p14="http://schemas.microsoft.com/office/powerpoint/2010/main" val="233272266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nl-NL">
              <a:solidFill>
                <a:srgbClr val="000000"/>
              </a:solidFill>
              <a:latin typeface="Times New Roman"/>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nl-NL">
              <a:solidFill>
                <a:srgbClr val="000000"/>
              </a:solidFill>
              <a:latin typeface="Times New Roman"/>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9F8095E3-5F38-1E4E-8A5A-C61AFBAD219F}" type="slidenum">
              <a:rPr lang="nl-NL">
                <a:solidFill>
                  <a:srgbClr val="000000"/>
                </a:solidFill>
                <a:latin typeface="Times New Roman"/>
                <a:ea typeface="ＭＳ Ｐゴシック" charset="0"/>
                <a:cs typeface="ＭＳ Ｐゴシック" charset="0"/>
              </a:rPr>
              <a:pPr/>
              <a:t>‹#›</a:t>
            </a:fld>
            <a:endParaRPr lang="nl-NL">
              <a:solidFill>
                <a:srgbClr val="000000"/>
              </a:solidFill>
              <a:latin typeface="Times New Roman"/>
              <a:ea typeface="ＭＳ Ｐゴシック" charset="0"/>
              <a:cs typeface="ＭＳ Ｐゴシック" charset="0"/>
            </a:endParaRPr>
          </a:p>
        </p:txBody>
      </p:sp>
    </p:spTree>
    <p:extLst>
      <p:ext uri="{BB962C8B-B14F-4D97-AF65-F5344CB8AC3E}">
        <p14:creationId xmlns:p14="http://schemas.microsoft.com/office/powerpoint/2010/main" val="240214570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58406"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358407"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fld id="{C5A04336-7602-1746-811B-BEA23337E258}" type="datetime1">
              <a:rPr lang="en-US">
                <a:solidFill>
                  <a:srgbClr val="EAE8E2"/>
                </a:solidFill>
              </a:rPr>
              <a:pPr>
                <a:defRPr/>
              </a:pPr>
              <a:t>8/23/20</a:t>
            </a:fld>
            <a:endParaRPr lang="en-US">
              <a:solidFill>
                <a:srgbClr val="EAE8E2"/>
              </a:solidFill>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1B868634-3ACA-DE41-9AEB-B5497F7C26D0}"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92692970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fld id="{8AEEDA0F-10B8-644F-9B20-C052EFD6AE09}" type="datetime1">
              <a:rPr lang="en-US">
                <a:solidFill>
                  <a:srgbClr val="EAE8E2"/>
                </a:solidFill>
              </a:rPr>
              <a:pPr>
                <a:defRPr/>
              </a:pPr>
              <a:t>8/23/20</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30638E67-9480-8347-B022-4C0008C358ED}"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79536661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fld id="{03A9BF30-A672-DD4B-95FC-F4A381C0AE0F}" type="datetime1">
              <a:rPr lang="en-US">
                <a:solidFill>
                  <a:srgbClr val="EAE8E2"/>
                </a:solidFill>
              </a:rPr>
              <a:pPr>
                <a:defRPr/>
              </a:pPr>
              <a:t>8/23/20</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D4BB1E3B-6327-9A40-B855-9CA083DA6411}"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40930587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fld id="{FF4BC252-AE55-6C4F-813C-D4E1DCF9950A}" type="datetime1">
              <a:rPr lang="en-US">
                <a:solidFill>
                  <a:srgbClr val="EAE8E2"/>
                </a:solidFill>
              </a:rPr>
              <a:pPr>
                <a:defRPr/>
              </a:pPr>
              <a:t>8/23/20</a:t>
            </a:fld>
            <a:endParaRPr lang="en-US">
              <a:solidFill>
                <a:srgbClr val="EAE8E2"/>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FC064009-2826-A640-800B-78E839213D65}"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64686506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fld id="{8109E3B4-B272-E84E-B6A8-B63FA4143CE1}" type="datetime1">
              <a:rPr lang="en-US">
                <a:solidFill>
                  <a:srgbClr val="EAE8E2"/>
                </a:solidFill>
              </a:rPr>
              <a:pPr>
                <a:defRPr/>
              </a:pPr>
              <a:t>8/23/20</a:t>
            </a:fld>
            <a:endParaRPr lang="en-US">
              <a:solidFill>
                <a:srgbClr val="EAE8E2"/>
              </a:solidFill>
            </a:endParaRPr>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9" name="Rectangle 1034"/>
          <p:cNvSpPr>
            <a:spLocks noGrp="1" noChangeArrowheads="1"/>
          </p:cNvSpPr>
          <p:nvPr>
            <p:ph type="sldNum" sz="quarter" idx="12"/>
          </p:nvPr>
        </p:nvSpPr>
        <p:spPr>
          <a:ln/>
        </p:spPr>
        <p:txBody>
          <a:bodyPr/>
          <a:lstStyle>
            <a:lvl1pPr>
              <a:defRPr/>
            </a:lvl1pPr>
          </a:lstStyle>
          <a:p>
            <a:pPr>
              <a:defRPr/>
            </a:pPr>
            <a:fld id="{FF2544D5-B28B-EF45-A760-A1748C2F3DB8}"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5605836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5470E7CC-A839-8046-9C00-95F693893FA1}" type="slidenum">
              <a:rPr lang="en-US"/>
              <a:pPr>
                <a:defRPr/>
              </a:pPr>
              <a:t>‹#›</a:t>
            </a:fld>
            <a:endParaRPr lang="en-US"/>
          </a:p>
        </p:txBody>
      </p:sp>
    </p:spTree>
    <p:extLst>
      <p:ext uri="{BB962C8B-B14F-4D97-AF65-F5344CB8AC3E}">
        <p14:creationId xmlns:p14="http://schemas.microsoft.com/office/powerpoint/2010/main" val="213831773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fld id="{2E9D1B4F-90AF-7C45-BE37-AB319980ADBC}" type="datetime1">
              <a:rPr lang="en-US">
                <a:solidFill>
                  <a:srgbClr val="EAE8E2"/>
                </a:solidFill>
              </a:rPr>
              <a:pPr>
                <a:defRPr/>
              </a:pPr>
              <a:t>8/23/20</a:t>
            </a:fld>
            <a:endParaRPr lang="en-US">
              <a:solidFill>
                <a:srgbClr val="EAE8E2"/>
              </a:solidFill>
            </a:endParaRPr>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5" name="Rectangle 1034"/>
          <p:cNvSpPr>
            <a:spLocks noGrp="1" noChangeArrowheads="1"/>
          </p:cNvSpPr>
          <p:nvPr>
            <p:ph type="sldNum" sz="quarter" idx="12"/>
          </p:nvPr>
        </p:nvSpPr>
        <p:spPr>
          <a:ln/>
        </p:spPr>
        <p:txBody>
          <a:bodyPr/>
          <a:lstStyle>
            <a:lvl1pPr>
              <a:defRPr/>
            </a:lvl1pPr>
          </a:lstStyle>
          <a:p>
            <a:pPr>
              <a:defRPr/>
            </a:pPr>
            <a:fld id="{B22C491A-0519-0345-8B81-98FE8AAC4B4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43702267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fld id="{FF8CD532-7AB8-2841-A722-136A70FD13E2}" type="datetime1">
              <a:rPr lang="en-US">
                <a:solidFill>
                  <a:srgbClr val="EAE8E2"/>
                </a:solidFill>
              </a:rPr>
              <a:pPr>
                <a:defRPr/>
              </a:pPr>
              <a:t>8/23/20</a:t>
            </a:fld>
            <a:endParaRPr lang="en-US">
              <a:solidFill>
                <a:srgbClr val="EAE8E2"/>
              </a:solidFill>
            </a:endParaRPr>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4" name="Rectangle 1034"/>
          <p:cNvSpPr>
            <a:spLocks noGrp="1" noChangeArrowheads="1"/>
          </p:cNvSpPr>
          <p:nvPr>
            <p:ph type="sldNum" sz="quarter" idx="12"/>
          </p:nvPr>
        </p:nvSpPr>
        <p:spPr>
          <a:ln/>
        </p:spPr>
        <p:txBody>
          <a:bodyPr/>
          <a:lstStyle>
            <a:lvl1pPr>
              <a:defRPr/>
            </a:lvl1pPr>
          </a:lstStyle>
          <a:p>
            <a:pPr>
              <a:defRPr/>
            </a:pPr>
            <a:fld id="{D5B26284-6188-684C-8BD0-80486F90CABC}"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35562966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fld id="{DEBCF2C2-B356-AA47-A015-3EA6941EB5AB}" type="datetime1">
              <a:rPr lang="en-US">
                <a:solidFill>
                  <a:srgbClr val="EAE8E2"/>
                </a:solidFill>
              </a:rPr>
              <a:pPr>
                <a:defRPr/>
              </a:pPr>
              <a:t>8/23/20</a:t>
            </a:fld>
            <a:endParaRPr lang="en-US">
              <a:solidFill>
                <a:srgbClr val="EAE8E2"/>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6FB3FD29-E1C7-1248-BE82-4B42908EC80D}"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98296022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fld id="{7509D936-95E6-1A49-BFDB-389495DCE8A5}" type="datetime1">
              <a:rPr lang="en-US">
                <a:solidFill>
                  <a:srgbClr val="EAE8E2"/>
                </a:solidFill>
              </a:rPr>
              <a:pPr>
                <a:defRPr/>
              </a:pPr>
              <a:t>8/23/20</a:t>
            </a:fld>
            <a:endParaRPr lang="en-US">
              <a:solidFill>
                <a:srgbClr val="EAE8E2"/>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C8F9B2FC-D7CD-DC46-87EB-AE8618EF7116}"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02325970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fld id="{610D99F3-D890-514F-B415-E5FC5260D5FB}" type="datetime1">
              <a:rPr lang="en-US">
                <a:solidFill>
                  <a:srgbClr val="EAE8E2"/>
                </a:solidFill>
              </a:rPr>
              <a:pPr>
                <a:defRPr/>
              </a:pPr>
              <a:t>8/23/20</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0EF7A658-C613-C84A-A63C-6FA0387BFAF9}"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92389192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fld id="{B532441E-386D-3147-92C7-D9A5B3061A46}" type="datetime1">
              <a:rPr lang="en-US">
                <a:solidFill>
                  <a:srgbClr val="EAE8E2"/>
                </a:solidFill>
              </a:rPr>
              <a:pPr>
                <a:defRPr/>
              </a:pPr>
              <a:t>8/23/20</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25AB942A-224B-0146-839F-7B2E5A7E4E69}"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428478630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defRPr/>
            </a:lvl1pPr>
          </a:lstStyle>
          <a:p>
            <a:pPr>
              <a:defRPr/>
            </a:pPr>
            <a:fld id="{7F53F164-37C0-7E43-99D4-2507713C88AF}" type="datetime1">
              <a:rPr lang="en-US"/>
              <a:pPr>
                <a:defRPr/>
              </a:pPr>
              <a:t>8/23/20</a:t>
            </a:fld>
            <a:endParaRPr lang="en-US"/>
          </a:p>
        </p:txBody>
      </p:sp>
      <p:sp>
        <p:nvSpPr>
          <p:cNvPr id="6" name="Rectangle 1033"/>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7" name="Rectangle 1034"/>
          <p:cNvSpPr>
            <a:spLocks noGrp="1" noChangeArrowheads="1"/>
          </p:cNvSpPr>
          <p:nvPr>
            <p:ph type="sldNum" sz="quarter" idx="12"/>
          </p:nvPr>
        </p:nvSpPr>
        <p:spPr/>
        <p:txBody>
          <a:bodyPr/>
          <a:lstStyle>
            <a:lvl1pPr>
              <a:defRPr/>
            </a:lvl1pPr>
          </a:lstStyle>
          <a:p>
            <a:pPr>
              <a:defRPr/>
            </a:pPr>
            <a:fld id="{7D6DF0C3-3CE5-5546-8D96-C0EB5CA591C8}" type="slidenum">
              <a:rPr lang="en-US"/>
              <a:pPr>
                <a:defRPr/>
              </a:pPr>
              <a:t>‹#›</a:t>
            </a:fld>
            <a:endParaRPr lang="en-US"/>
          </a:p>
        </p:txBody>
      </p:sp>
    </p:spTree>
    <p:extLst>
      <p:ext uri="{BB962C8B-B14F-4D97-AF65-F5344CB8AC3E}">
        <p14:creationId xmlns:p14="http://schemas.microsoft.com/office/powerpoint/2010/main" val="290219646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F0EE42-1CE9-074A-B6CC-DE6654BC9779}"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6067109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B2D753-D414-E54A-AF6F-0B7C719E2F0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47767990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86AD90-8CAB-7149-A5D3-9B204364161C}"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646274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vl1pPr>
          </a:lstStyle>
          <a:p>
            <a:pPr>
              <a:defRPr/>
            </a:pPr>
            <a:fld id="{E23C163F-0C71-4047-9098-DCC30AC87AD2}" type="slidenum">
              <a:rPr lang="en-US"/>
              <a:pPr>
                <a:defRPr/>
              </a:pPr>
              <a:t>‹#›</a:t>
            </a:fld>
            <a:endParaRPr lang="en-US"/>
          </a:p>
        </p:txBody>
      </p:sp>
    </p:spTree>
    <p:extLst>
      <p:ext uri="{BB962C8B-B14F-4D97-AF65-F5344CB8AC3E}">
        <p14:creationId xmlns:p14="http://schemas.microsoft.com/office/powerpoint/2010/main" val="53317852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DDD0EE-C850-A441-8F18-A5D46FA2FE2B}"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6217181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8AB7A44-899F-1549-964B-F09A312AE10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01807086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E21529C-4C5A-2441-92A2-F33B17496D6C}"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64535836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B55ECD4-5847-E846-B725-F61EF652E464}"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68605417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BAC648-8BA3-CB44-88AC-38DB4425F414}"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28796461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89D9F5-79B9-AA48-A1BF-E3F3C6BBF2D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42861240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5CD17F-B3A6-7F48-93A8-35DDE5B9D183}"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58130474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7F15FD-179C-6B48-A6EA-097AFAD258F9}"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64130660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14070606-9B5A-AB4D-B1E9-3B7D0F3BB1D9}" type="slidenum">
              <a:rPr lang="en-US"/>
              <a:pPr>
                <a:defRPr/>
              </a:pPr>
              <a:t>‹#›</a:t>
            </a:fld>
            <a:endParaRPr lang="en-US"/>
          </a:p>
        </p:txBody>
      </p:sp>
    </p:spTree>
    <p:extLst>
      <p:ext uri="{BB962C8B-B14F-4D97-AF65-F5344CB8AC3E}">
        <p14:creationId xmlns:p14="http://schemas.microsoft.com/office/powerpoint/2010/main" val="297298467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33B50CAD-1929-6440-A577-1E2BCB7960DE}" type="slidenum">
              <a:rPr lang="en-US"/>
              <a:pPr>
                <a:defRPr/>
              </a:pPr>
              <a:t>‹#›</a:t>
            </a:fld>
            <a:endParaRPr lang="en-US"/>
          </a:p>
        </p:txBody>
      </p:sp>
    </p:spTree>
    <p:extLst>
      <p:ext uri="{BB962C8B-B14F-4D97-AF65-F5344CB8AC3E}">
        <p14:creationId xmlns:p14="http://schemas.microsoft.com/office/powerpoint/2010/main" val="26144035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740E9E28-87C9-F240-8B75-82389E8EDFA8}" type="slidenum">
              <a:rPr lang="en-US"/>
              <a:pPr>
                <a:defRPr/>
              </a:pPr>
              <a:t>‹#›</a:t>
            </a:fld>
            <a:endParaRPr lang="en-US"/>
          </a:p>
        </p:txBody>
      </p:sp>
    </p:spTree>
    <p:extLst>
      <p:ext uri="{BB962C8B-B14F-4D97-AF65-F5344CB8AC3E}">
        <p14:creationId xmlns:p14="http://schemas.microsoft.com/office/powerpoint/2010/main" val="278244561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04E19FE5-2E29-6847-9909-7ECA83E53E9D}" type="slidenum">
              <a:rPr lang="en-US"/>
              <a:pPr>
                <a:defRPr/>
              </a:pPr>
              <a:t>‹#›</a:t>
            </a:fld>
            <a:endParaRPr lang="en-US"/>
          </a:p>
        </p:txBody>
      </p:sp>
    </p:spTree>
    <p:extLst>
      <p:ext uri="{BB962C8B-B14F-4D97-AF65-F5344CB8AC3E}">
        <p14:creationId xmlns:p14="http://schemas.microsoft.com/office/powerpoint/2010/main" val="402663292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vl1pPr>
          </a:lstStyle>
          <a:p>
            <a:pPr>
              <a:defRPr/>
            </a:pPr>
            <a:fld id="{B2CB41C5-B40C-8B41-9968-6318B295AC0E}" type="slidenum">
              <a:rPr lang="en-US"/>
              <a:pPr>
                <a:defRPr/>
              </a:pPr>
              <a:t>‹#›</a:t>
            </a:fld>
            <a:endParaRPr lang="en-US"/>
          </a:p>
        </p:txBody>
      </p:sp>
    </p:spTree>
    <p:extLst>
      <p:ext uri="{BB962C8B-B14F-4D97-AF65-F5344CB8AC3E}">
        <p14:creationId xmlns:p14="http://schemas.microsoft.com/office/powerpoint/2010/main" val="172034420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F9B654F6-8D11-9D40-9405-767D6988391B}" type="slidenum">
              <a:rPr lang="en-US"/>
              <a:pPr>
                <a:defRPr/>
              </a:pPr>
              <a:t>‹#›</a:t>
            </a:fld>
            <a:endParaRPr lang="en-US"/>
          </a:p>
        </p:txBody>
      </p:sp>
    </p:spTree>
    <p:extLst>
      <p:ext uri="{BB962C8B-B14F-4D97-AF65-F5344CB8AC3E}">
        <p14:creationId xmlns:p14="http://schemas.microsoft.com/office/powerpoint/2010/main" val="317716834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vl1pPr>
          </a:lstStyle>
          <a:p>
            <a:pPr>
              <a:defRPr/>
            </a:pPr>
            <a:fld id="{464EA324-1BAE-A34C-9FCE-AA159278662E}" type="slidenum">
              <a:rPr lang="en-US"/>
              <a:pPr>
                <a:defRPr/>
              </a:pPr>
              <a:t>‹#›</a:t>
            </a:fld>
            <a:endParaRPr lang="en-US"/>
          </a:p>
        </p:txBody>
      </p:sp>
    </p:spTree>
    <p:extLst>
      <p:ext uri="{BB962C8B-B14F-4D97-AF65-F5344CB8AC3E}">
        <p14:creationId xmlns:p14="http://schemas.microsoft.com/office/powerpoint/2010/main" val="200214027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58E645D8-CEBF-284A-B35D-315C59796F01}" type="slidenum">
              <a:rPr lang="en-US"/>
              <a:pPr>
                <a:defRPr/>
              </a:pPr>
              <a:t>‹#›</a:t>
            </a:fld>
            <a:endParaRPr lang="en-US"/>
          </a:p>
        </p:txBody>
      </p:sp>
    </p:spTree>
    <p:extLst>
      <p:ext uri="{BB962C8B-B14F-4D97-AF65-F5344CB8AC3E}">
        <p14:creationId xmlns:p14="http://schemas.microsoft.com/office/powerpoint/2010/main" val="218350417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2F229921-E67D-354D-830F-858626DD2C7E}" type="slidenum">
              <a:rPr lang="en-US"/>
              <a:pPr>
                <a:defRPr/>
              </a:pPr>
              <a:t>‹#›</a:t>
            </a:fld>
            <a:endParaRPr lang="en-US"/>
          </a:p>
        </p:txBody>
      </p:sp>
    </p:spTree>
    <p:extLst>
      <p:ext uri="{BB962C8B-B14F-4D97-AF65-F5344CB8AC3E}">
        <p14:creationId xmlns:p14="http://schemas.microsoft.com/office/powerpoint/2010/main" val="183460196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B00EBD81-0BDD-C441-A56C-643472E13F4A}" type="slidenum">
              <a:rPr lang="en-US"/>
              <a:pPr>
                <a:defRPr/>
              </a:pPr>
              <a:t>‹#›</a:t>
            </a:fld>
            <a:endParaRPr lang="en-US"/>
          </a:p>
        </p:txBody>
      </p:sp>
    </p:spTree>
    <p:extLst>
      <p:ext uri="{BB962C8B-B14F-4D97-AF65-F5344CB8AC3E}">
        <p14:creationId xmlns:p14="http://schemas.microsoft.com/office/powerpoint/2010/main" val="18860440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E41AED22-37DF-B24F-A084-6B93948F0358}" type="slidenum">
              <a:rPr lang="en-US"/>
              <a:pPr>
                <a:defRPr/>
              </a:pPr>
              <a:t>‹#›</a:t>
            </a:fld>
            <a:endParaRPr lang="en-US"/>
          </a:p>
        </p:txBody>
      </p:sp>
    </p:spTree>
    <p:extLst>
      <p:ext uri="{BB962C8B-B14F-4D97-AF65-F5344CB8AC3E}">
        <p14:creationId xmlns:p14="http://schemas.microsoft.com/office/powerpoint/2010/main" val="220849977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atin typeface="Times New Roman" charset="0"/>
              </a:defRPr>
            </a:lvl1pPr>
          </a:lstStyle>
          <a:p>
            <a:pPr>
              <a:defRPr/>
            </a:pPr>
            <a:fld id="{850C2DAF-1605-7C4C-9A4A-3ED408CDD7E4}" type="datetime1">
              <a:rPr lang="en-US"/>
              <a:pPr>
                <a:defRPr/>
              </a:pPr>
              <a:t>8/23/20</a:t>
            </a:fld>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01B297BC-E3BF-AF4F-BFFE-F235D568C09B}" type="slidenum">
              <a:rPr lang="en-US"/>
              <a:pPr>
                <a:defRPr/>
              </a:pPr>
              <a:t>‹#›</a:t>
            </a:fld>
            <a:endParaRPr lang="en-US"/>
          </a:p>
        </p:txBody>
      </p:sp>
    </p:spTree>
    <p:extLst>
      <p:ext uri="{BB962C8B-B14F-4D97-AF65-F5344CB8AC3E}">
        <p14:creationId xmlns:p14="http://schemas.microsoft.com/office/powerpoint/2010/main" val="125435649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atin typeface="Times New Roman" charset="0"/>
              </a:defRPr>
            </a:lvl1pPr>
          </a:lstStyle>
          <a:p>
            <a:pPr>
              <a:defRPr/>
            </a:pPr>
            <a:fld id="{878D83A4-4F4D-3445-9D3E-BEA6CF48196C}" type="datetime1">
              <a:rPr lang="en-US"/>
              <a:pPr>
                <a:defRPr/>
              </a:pPr>
              <a:t>8/23/20</a:t>
            </a:fld>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0E43CFE6-065C-054A-ACA5-2DD92B821F26}" type="slidenum">
              <a:rPr lang="en-US"/>
              <a:pPr>
                <a:defRPr/>
              </a:pPr>
              <a:t>‹#›</a:t>
            </a:fld>
            <a:endParaRPr lang="en-US"/>
          </a:p>
        </p:txBody>
      </p:sp>
    </p:spTree>
    <p:extLst>
      <p:ext uri="{BB962C8B-B14F-4D97-AF65-F5344CB8AC3E}">
        <p14:creationId xmlns:p14="http://schemas.microsoft.com/office/powerpoint/2010/main" val="12326718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9CC6E901-A445-DB4D-AB95-D818F8B4BCBA}" type="slidenum">
              <a:rPr lang="en-US"/>
              <a:pPr>
                <a:defRPr/>
              </a:pPr>
              <a:t>‹#›</a:t>
            </a:fld>
            <a:endParaRPr lang="en-US"/>
          </a:p>
        </p:txBody>
      </p:sp>
    </p:spTree>
    <p:extLst>
      <p:ext uri="{BB962C8B-B14F-4D97-AF65-F5344CB8AC3E}">
        <p14:creationId xmlns:p14="http://schemas.microsoft.com/office/powerpoint/2010/main" val="297047050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atin typeface="Times New Roman" charset="0"/>
              </a:defRPr>
            </a:lvl1pPr>
          </a:lstStyle>
          <a:p>
            <a:pPr>
              <a:defRPr/>
            </a:pPr>
            <a:fld id="{A84E760A-878A-4E48-A0F4-EE7FA4C1D9AA}" type="datetime1">
              <a:rPr lang="en-US"/>
              <a:pPr>
                <a:defRPr/>
              </a:pPr>
              <a:t>8/23/20</a:t>
            </a:fld>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E403C5D0-4F18-A742-AD8F-D6C6A272BD65}" type="slidenum">
              <a:rPr lang="en-US"/>
              <a:pPr>
                <a:defRPr/>
              </a:pPr>
              <a:t>‹#›</a:t>
            </a:fld>
            <a:endParaRPr lang="en-US"/>
          </a:p>
        </p:txBody>
      </p:sp>
    </p:spTree>
    <p:extLst>
      <p:ext uri="{BB962C8B-B14F-4D97-AF65-F5344CB8AC3E}">
        <p14:creationId xmlns:p14="http://schemas.microsoft.com/office/powerpoint/2010/main" val="97761939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atin typeface="Times New Roman" charset="0"/>
              </a:defRPr>
            </a:lvl1pPr>
          </a:lstStyle>
          <a:p>
            <a:pPr>
              <a:defRPr/>
            </a:pPr>
            <a:fld id="{FFD9B300-8008-4447-AEA7-05FEF4B1F2D5}" type="datetime1">
              <a:rPr lang="en-US"/>
              <a:pPr>
                <a:defRPr/>
              </a:pPr>
              <a:t>8/23/20</a:t>
            </a:fld>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876FC654-A674-B445-A9EF-AA16AFFCF5F5}" type="slidenum">
              <a:rPr lang="en-US"/>
              <a:pPr>
                <a:defRPr/>
              </a:pPr>
              <a:t>‹#›</a:t>
            </a:fld>
            <a:endParaRPr lang="en-US"/>
          </a:p>
        </p:txBody>
      </p:sp>
    </p:spTree>
    <p:extLst>
      <p:ext uri="{BB962C8B-B14F-4D97-AF65-F5344CB8AC3E}">
        <p14:creationId xmlns:p14="http://schemas.microsoft.com/office/powerpoint/2010/main" val="339932067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atin typeface="Times New Roman" charset="0"/>
              </a:defRPr>
            </a:lvl1pPr>
          </a:lstStyle>
          <a:p>
            <a:pPr>
              <a:defRPr/>
            </a:pPr>
            <a:fld id="{1D4EB490-4C6B-EC4B-AC21-F456AC0427FA}" type="datetime1">
              <a:rPr lang="en-US"/>
              <a:pPr>
                <a:defRPr/>
              </a:pPr>
              <a:t>8/23/20</a:t>
            </a:fld>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ACFD3A7D-E442-BC4C-A4D3-07101913B7F1}" type="slidenum">
              <a:rPr lang="en-US"/>
              <a:pPr>
                <a:defRPr/>
              </a:pPr>
              <a:t>‹#›</a:t>
            </a:fld>
            <a:endParaRPr lang="en-US"/>
          </a:p>
        </p:txBody>
      </p:sp>
    </p:spTree>
    <p:extLst>
      <p:ext uri="{BB962C8B-B14F-4D97-AF65-F5344CB8AC3E}">
        <p14:creationId xmlns:p14="http://schemas.microsoft.com/office/powerpoint/2010/main" val="398859480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atin typeface="Times New Roman" charset="0"/>
              </a:defRPr>
            </a:lvl1pPr>
          </a:lstStyle>
          <a:p>
            <a:pPr>
              <a:defRPr/>
            </a:pPr>
            <a:fld id="{410D6CFA-1D8B-AE45-99D7-CD1958D5FA2A}" type="datetime1">
              <a:rPr lang="en-US"/>
              <a:pPr>
                <a:defRPr/>
              </a:pPr>
              <a:t>8/23/20</a:t>
            </a:fld>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EB145FFB-F62E-3D45-B896-BF0C81A3A411}" type="slidenum">
              <a:rPr lang="en-US"/>
              <a:pPr>
                <a:defRPr/>
              </a:pPr>
              <a:t>‹#›</a:t>
            </a:fld>
            <a:endParaRPr lang="en-US"/>
          </a:p>
        </p:txBody>
      </p:sp>
    </p:spTree>
    <p:extLst>
      <p:ext uri="{BB962C8B-B14F-4D97-AF65-F5344CB8AC3E}">
        <p14:creationId xmlns:p14="http://schemas.microsoft.com/office/powerpoint/2010/main" val="4434106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atin typeface="Times New Roman" charset="0"/>
              </a:defRPr>
            </a:lvl1pPr>
          </a:lstStyle>
          <a:p>
            <a:pPr>
              <a:defRPr/>
            </a:pPr>
            <a:fld id="{90721B9C-6FDA-0F48-ABF5-9A9B02A9C73B}" type="datetime1">
              <a:rPr lang="en-US"/>
              <a:pPr>
                <a:defRPr/>
              </a:pPr>
              <a:t>8/23/20</a:t>
            </a:fld>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9E9E68C7-1031-A942-9BE5-2DF3E3350183}" type="slidenum">
              <a:rPr lang="en-US"/>
              <a:pPr>
                <a:defRPr/>
              </a:pPr>
              <a:t>‹#›</a:t>
            </a:fld>
            <a:endParaRPr lang="en-US"/>
          </a:p>
        </p:txBody>
      </p:sp>
    </p:spTree>
    <p:extLst>
      <p:ext uri="{BB962C8B-B14F-4D97-AF65-F5344CB8AC3E}">
        <p14:creationId xmlns:p14="http://schemas.microsoft.com/office/powerpoint/2010/main" val="401499322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atin typeface="Times New Roman" charset="0"/>
              </a:defRPr>
            </a:lvl1pPr>
          </a:lstStyle>
          <a:p>
            <a:pPr>
              <a:defRPr/>
            </a:pPr>
            <a:fld id="{7C40BF9E-C531-444A-8729-ECCF805C54B0}" type="datetime1">
              <a:rPr lang="en-US"/>
              <a:pPr>
                <a:defRPr/>
              </a:pPr>
              <a:t>8/23/20</a:t>
            </a:fld>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5A662FE0-AF00-7E43-A393-CDB473F48DEA}" type="slidenum">
              <a:rPr lang="en-US"/>
              <a:pPr>
                <a:defRPr/>
              </a:pPr>
              <a:t>‹#›</a:t>
            </a:fld>
            <a:endParaRPr lang="en-US"/>
          </a:p>
        </p:txBody>
      </p:sp>
    </p:spTree>
    <p:extLst>
      <p:ext uri="{BB962C8B-B14F-4D97-AF65-F5344CB8AC3E}">
        <p14:creationId xmlns:p14="http://schemas.microsoft.com/office/powerpoint/2010/main" val="281200537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atin typeface="Times New Roman" charset="0"/>
              </a:defRPr>
            </a:lvl1pPr>
          </a:lstStyle>
          <a:p>
            <a:pPr>
              <a:defRPr/>
            </a:pPr>
            <a:fld id="{B78DBF60-CDCF-BA40-A92B-94AEF7E9895D}" type="datetime1">
              <a:rPr lang="en-US"/>
              <a:pPr>
                <a:defRPr/>
              </a:pPr>
              <a:t>8/23/20</a:t>
            </a:fld>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8692A684-36C6-A949-BF2A-961111869E23}" type="slidenum">
              <a:rPr lang="en-US"/>
              <a:pPr>
                <a:defRPr/>
              </a:pPr>
              <a:t>‹#›</a:t>
            </a:fld>
            <a:endParaRPr lang="en-US"/>
          </a:p>
        </p:txBody>
      </p:sp>
    </p:spTree>
    <p:extLst>
      <p:ext uri="{BB962C8B-B14F-4D97-AF65-F5344CB8AC3E}">
        <p14:creationId xmlns:p14="http://schemas.microsoft.com/office/powerpoint/2010/main" val="166968903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atin typeface="Times New Roman" charset="0"/>
              </a:defRPr>
            </a:lvl1pPr>
          </a:lstStyle>
          <a:p>
            <a:pPr>
              <a:defRPr/>
            </a:pPr>
            <a:fld id="{4A4EEE3F-36E7-1343-9C76-10E246F69A10}" type="datetime1">
              <a:rPr lang="en-US"/>
              <a:pPr>
                <a:defRPr/>
              </a:pPr>
              <a:t>8/23/20</a:t>
            </a:fld>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DD948C7A-3F95-684F-BD0F-D2734F143AB2}" type="slidenum">
              <a:rPr lang="en-US"/>
              <a:pPr>
                <a:defRPr/>
              </a:pPr>
              <a:t>‹#›</a:t>
            </a:fld>
            <a:endParaRPr lang="en-US"/>
          </a:p>
        </p:txBody>
      </p:sp>
    </p:spTree>
    <p:extLst>
      <p:ext uri="{BB962C8B-B14F-4D97-AF65-F5344CB8AC3E}">
        <p14:creationId xmlns:p14="http://schemas.microsoft.com/office/powerpoint/2010/main" val="241347748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atin typeface="Times New Roman" charset="0"/>
              </a:defRPr>
            </a:lvl1pPr>
          </a:lstStyle>
          <a:p>
            <a:pPr>
              <a:defRPr/>
            </a:pPr>
            <a:fld id="{731E4304-1ABA-9B45-B183-EAA3112CF0D6}" type="datetime1">
              <a:rPr lang="en-US"/>
              <a:pPr>
                <a:defRPr/>
              </a:pPr>
              <a:t>8/23/20</a:t>
            </a:fld>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9BCA275E-FC49-BF4D-8167-0DDED901A8E0}" type="slidenum">
              <a:rPr lang="en-US"/>
              <a:pPr>
                <a:defRPr/>
              </a:pPr>
              <a:t>‹#›</a:t>
            </a:fld>
            <a:endParaRPr lang="en-US"/>
          </a:p>
        </p:txBody>
      </p:sp>
    </p:spTree>
    <p:extLst>
      <p:ext uri="{BB962C8B-B14F-4D97-AF65-F5344CB8AC3E}">
        <p14:creationId xmlns:p14="http://schemas.microsoft.com/office/powerpoint/2010/main" val="250560018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aseline="30000"/>
            </a:lvl1pPr>
          </a:lstStyle>
          <a:p>
            <a:pPr>
              <a:defRPr/>
            </a:pPr>
            <a:fld id="{EFE872C0-C05F-944D-AECC-0ECD73991637}" type="slidenum">
              <a:rPr lang="en-US" altLang="ja-JP"/>
              <a:pPr>
                <a:defRPr/>
              </a:pPr>
              <a:t>‹#›</a:t>
            </a:fld>
            <a:endParaRPr lang="en-US" altLang="ja-JP"/>
          </a:p>
        </p:txBody>
      </p:sp>
    </p:spTree>
    <p:extLst>
      <p:ext uri="{BB962C8B-B14F-4D97-AF65-F5344CB8AC3E}">
        <p14:creationId xmlns:p14="http://schemas.microsoft.com/office/powerpoint/2010/main" val="40343182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33E658F4-4386-0C45-8F6E-A34CABA7C67E}" type="slidenum">
              <a:rPr lang="en-US"/>
              <a:pPr>
                <a:defRPr/>
              </a:pPr>
              <a:t>‹#›</a:t>
            </a:fld>
            <a:endParaRPr lang="en-US"/>
          </a:p>
        </p:txBody>
      </p:sp>
    </p:spTree>
    <p:extLst>
      <p:ext uri="{BB962C8B-B14F-4D97-AF65-F5344CB8AC3E}">
        <p14:creationId xmlns:p14="http://schemas.microsoft.com/office/powerpoint/2010/main" val="163709599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aseline="30000"/>
            </a:lvl1pPr>
          </a:lstStyle>
          <a:p>
            <a:pPr>
              <a:defRPr/>
            </a:pPr>
            <a:fld id="{B9DF42A5-5A70-A04E-A046-74B4D857806C}" type="slidenum">
              <a:rPr lang="en-US" altLang="ja-JP"/>
              <a:pPr>
                <a:defRPr/>
              </a:pPr>
              <a:t>‹#›</a:t>
            </a:fld>
            <a:endParaRPr lang="en-US" altLang="ja-JP"/>
          </a:p>
        </p:txBody>
      </p:sp>
    </p:spTree>
    <p:extLst>
      <p:ext uri="{BB962C8B-B14F-4D97-AF65-F5344CB8AC3E}">
        <p14:creationId xmlns:p14="http://schemas.microsoft.com/office/powerpoint/2010/main" val="140227917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6"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7" name="Rectangle 70"/>
          <p:cNvSpPr>
            <a:spLocks noGrp="1" noChangeArrowheads="1"/>
          </p:cNvSpPr>
          <p:nvPr>
            <p:ph type="sldNum" sz="quarter" idx="12"/>
          </p:nvPr>
        </p:nvSpPr>
        <p:spPr/>
        <p:txBody>
          <a:bodyPr/>
          <a:lstStyle>
            <a:lvl1pPr>
              <a:defRPr baseline="30000"/>
            </a:lvl1pPr>
          </a:lstStyle>
          <a:p>
            <a:pPr>
              <a:defRPr/>
            </a:pPr>
            <a:fld id="{C4F1A3B4-75A8-D44D-BD7B-4360E3F417CA}" type="slidenum">
              <a:rPr lang="en-US" altLang="ja-JP"/>
              <a:pPr>
                <a:defRPr/>
              </a:pPr>
              <a:t>‹#›</a:t>
            </a:fld>
            <a:endParaRPr lang="en-US" altLang="ja-JP"/>
          </a:p>
        </p:txBody>
      </p:sp>
    </p:spTree>
    <p:extLst>
      <p:ext uri="{BB962C8B-B14F-4D97-AF65-F5344CB8AC3E}">
        <p14:creationId xmlns:p14="http://schemas.microsoft.com/office/powerpoint/2010/main" val="245538464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8"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9" name="Rectangle 70"/>
          <p:cNvSpPr>
            <a:spLocks noGrp="1" noChangeArrowheads="1"/>
          </p:cNvSpPr>
          <p:nvPr>
            <p:ph type="sldNum" sz="quarter" idx="12"/>
          </p:nvPr>
        </p:nvSpPr>
        <p:spPr/>
        <p:txBody>
          <a:bodyPr/>
          <a:lstStyle>
            <a:lvl1pPr>
              <a:defRPr baseline="30000"/>
            </a:lvl1pPr>
          </a:lstStyle>
          <a:p>
            <a:pPr>
              <a:defRPr/>
            </a:pPr>
            <a:fld id="{637B8BDA-8420-3141-9274-076D57F03714}" type="slidenum">
              <a:rPr lang="en-US" altLang="ja-JP"/>
              <a:pPr>
                <a:defRPr/>
              </a:pPr>
              <a:t>‹#›</a:t>
            </a:fld>
            <a:endParaRPr lang="en-US" altLang="ja-JP"/>
          </a:p>
        </p:txBody>
      </p:sp>
    </p:spTree>
    <p:extLst>
      <p:ext uri="{BB962C8B-B14F-4D97-AF65-F5344CB8AC3E}">
        <p14:creationId xmlns:p14="http://schemas.microsoft.com/office/powerpoint/2010/main" val="422860718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4"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5" name="Rectangle 70"/>
          <p:cNvSpPr>
            <a:spLocks noGrp="1" noChangeArrowheads="1"/>
          </p:cNvSpPr>
          <p:nvPr>
            <p:ph type="sldNum" sz="quarter" idx="12"/>
          </p:nvPr>
        </p:nvSpPr>
        <p:spPr/>
        <p:txBody>
          <a:bodyPr/>
          <a:lstStyle>
            <a:lvl1pPr>
              <a:defRPr baseline="30000"/>
            </a:lvl1pPr>
          </a:lstStyle>
          <a:p>
            <a:pPr>
              <a:defRPr/>
            </a:pPr>
            <a:fld id="{AF2FF27D-2BF2-714E-9BBF-9BB4AF46FD1D}" type="slidenum">
              <a:rPr lang="en-US" altLang="ja-JP"/>
              <a:pPr>
                <a:defRPr/>
              </a:pPr>
              <a:t>‹#›</a:t>
            </a:fld>
            <a:endParaRPr lang="en-US" altLang="ja-JP"/>
          </a:p>
        </p:txBody>
      </p:sp>
    </p:spTree>
    <p:extLst>
      <p:ext uri="{BB962C8B-B14F-4D97-AF65-F5344CB8AC3E}">
        <p14:creationId xmlns:p14="http://schemas.microsoft.com/office/powerpoint/2010/main" val="386193250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3"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4" name="Rectangle 70"/>
          <p:cNvSpPr>
            <a:spLocks noGrp="1" noChangeArrowheads="1"/>
          </p:cNvSpPr>
          <p:nvPr>
            <p:ph type="sldNum" sz="quarter" idx="12"/>
          </p:nvPr>
        </p:nvSpPr>
        <p:spPr/>
        <p:txBody>
          <a:bodyPr/>
          <a:lstStyle>
            <a:lvl1pPr>
              <a:defRPr baseline="30000"/>
            </a:lvl1pPr>
          </a:lstStyle>
          <a:p>
            <a:pPr>
              <a:defRPr/>
            </a:pPr>
            <a:fld id="{64D971DB-AB76-F842-B9C0-A1EA5250F4DD}" type="slidenum">
              <a:rPr lang="en-US" altLang="ja-JP"/>
              <a:pPr>
                <a:defRPr/>
              </a:pPr>
              <a:t>‹#›</a:t>
            </a:fld>
            <a:endParaRPr lang="en-US" altLang="ja-JP"/>
          </a:p>
        </p:txBody>
      </p:sp>
    </p:spTree>
    <p:extLst>
      <p:ext uri="{BB962C8B-B14F-4D97-AF65-F5344CB8AC3E}">
        <p14:creationId xmlns:p14="http://schemas.microsoft.com/office/powerpoint/2010/main" val="163529474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6"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7" name="Rectangle 70"/>
          <p:cNvSpPr>
            <a:spLocks noGrp="1" noChangeArrowheads="1"/>
          </p:cNvSpPr>
          <p:nvPr>
            <p:ph type="sldNum" sz="quarter" idx="12"/>
          </p:nvPr>
        </p:nvSpPr>
        <p:spPr/>
        <p:txBody>
          <a:bodyPr/>
          <a:lstStyle>
            <a:lvl1pPr>
              <a:defRPr baseline="30000"/>
            </a:lvl1pPr>
          </a:lstStyle>
          <a:p>
            <a:pPr>
              <a:defRPr/>
            </a:pPr>
            <a:fld id="{014801EB-3E06-2443-A981-E303E233828D}" type="slidenum">
              <a:rPr lang="en-US" altLang="ja-JP"/>
              <a:pPr>
                <a:defRPr/>
              </a:pPr>
              <a:t>‹#›</a:t>
            </a:fld>
            <a:endParaRPr lang="en-US" altLang="ja-JP"/>
          </a:p>
        </p:txBody>
      </p:sp>
    </p:spTree>
    <p:extLst>
      <p:ext uri="{BB962C8B-B14F-4D97-AF65-F5344CB8AC3E}">
        <p14:creationId xmlns:p14="http://schemas.microsoft.com/office/powerpoint/2010/main" val="168299331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6"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7" name="Rectangle 70"/>
          <p:cNvSpPr>
            <a:spLocks noGrp="1" noChangeArrowheads="1"/>
          </p:cNvSpPr>
          <p:nvPr>
            <p:ph type="sldNum" sz="quarter" idx="12"/>
          </p:nvPr>
        </p:nvSpPr>
        <p:spPr/>
        <p:txBody>
          <a:bodyPr/>
          <a:lstStyle>
            <a:lvl1pPr>
              <a:defRPr baseline="30000"/>
            </a:lvl1pPr>
          </a:lstStyle>
          <a:p>
            <a:pPr>
              <a:defRPr/>
            </a:pPr>
            <a:fld id="{A37872E9-4919-5F48-AFE0-A67964FDADCA}" type="slidenum">
              <a:rPr lang="en-US" altLang="ja-JP"/>
              <a:pPr>
                <a:defRPr/>
              </a:pPr>
              <a:t>‹#›</a:t>
            </a:fld>
            <a:endParaRPr lang="en-US" altLang="ja-JP"/>
          </a:p>
        </p:txBody>
      </p:sp>
    </p:spTree>
    <p:extLst>
      <p:ext uri="{BB962C8B-B14F-4D97-AF65-F5344CB8AC3E}">
        <p14:creationId xmlns:p14="http://schemas.microsoft.com/office/powerpoint/2010/main" val="350954984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aseline="30000"/>
            </a:lvl1pPr>
          </a:lstStyle>
          <a:p>
            <a:pPr>
              <a:defRPr/>
            </a:pPr>
            <a:fld id="{4698F1D8-8AB8-A24A-A299-4CDF6078931D}" type="slidenum">
              <a:rPr lang="en-US" altLang="ja-JP"/>
              <a:pPr>
                <a:defRPr/>
              </a:pPr>
              <a:t>‹#›</a:t>
            </a:fld>
            <a:endParaRPr lang="en-US" altLang="ja-JP"/>
          </a:p>
        </p:txBody>
      </p:sp>
    </p:spTree>
    <p:extLst>
      <p:ext uri="{BB962C8B-B14F-4D97-AF65-F5344CB8AC3E}">
        <p14:creationId xmlns:p14="http://schemas.microsoft.com/office/powerpoint/2010/main" val="144092624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aseline="30000"/>
            </a:lvl1pPr>
          </a:lstStyle>
          <a:p>
            <a:pPr>
              <a:defRPr/>
            </a:pPr>
            <a:fld id="{9CC33031-6A84-0B40-A80C-BCC9D55A4B93}" type="slidenum">
              <a:rPr lang="en-US" altLang="ja-JP"/>
              <a:pPr>
                <a:defRPr/>
              </a:pPr>
              <a:t>‹#›</a:t>
            </a:fld>
            <a:endParaRPr lang="en-US" altLang="ja-JP"/>
          </a:p>
        </p:txBody>
      </p:sp>
    </p:spTree>
    <p:extLst>
      <p:ext uri="{BB962C8B-B14F-4D97-AF65-F5344CB8AC3E}">
        <p14:creationId xmlns:p14="http://schemas.microsoft.com/office/powerpoint/2010/main" val="307985321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aseline="30000"/>
            </a:lvl1pPr>
          </a:lstStyle>
          <a:p>
            <a:pPr>
              <a:defRPr/>
            </a:pPr>
            <a:fld id="{B3D5725E-B3DC-2B4D-A6CB-FD999927BBC9}" type="slidenum">
              <a:rPr lang="en-US" altLang="ja-JP"/>
              <a:pPr>
                <a:defRPr/>
              </a:pPr>
              <a:t>‹#›</a:t>
            </a:fld>
            <a:endParaRPr lang="en-US" altLang="ja-JP"/>
          </a:p>
        </p:txBody>
      </p:sp>
    </p:spTree>
    <p:extLst>
      <p:ext uri="{BB962C8B-B14F-4D97-AF65-F5344CB8AC3E}">
        <p14:creationId xmlns:p14="http://schemas.microsoft.com/office/powerpoint/2010/main" val="2407250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4C5E16DB-E7C5-E543-A962-FAC217EB9B65}" type="slidenum">
              <a:rPr lang="en-US"/>
              <a:pPr>
                <a:defRPr/>
              </a:pPr>
              <a:t>‹#›</a:t>
            </a:fld>
            <a:endParaRPr lang="en-US"/>
          </a:p>
        </p:txBody>
      </p:sp>
    </p:spTree>
    <p:extLst>
      <p:ext uri="{BB962C8B-B14F-4D97-AF65-F5344CB8AC3E}">
        <p14:creationId xmlns:p14="http://schemas.microsoft.com/office/powerpoint/2010/main" val="204179671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9982190B-4AEA-3D42-8E34-0E4988427DB8}"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57150115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48883A42-F8DB-1445-A4EA-0958D7D86D29}"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67247541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65C61DB-BC7E-6E48-899F-58236C90E28C}"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33056610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33CB8486-EB6B-5D4E-8193-F408B6BB3C9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04739160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F15EA1AC-B838-124D-AFB7-C0C3BB05A20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61165847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E305BFB7-97AA-7D4F-B0A5-01F4F89CE459}"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78699532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7648982-A973-F74E-88FE-561DFE804DB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6076945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184FE5A-B75E-9947-9F17-B9B90D0E53E0}"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04932936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AB35352-3CEE-6F45-A017-BDD64B19FEB8}"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2526692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57E3C6A-098D-3249-91BD-E0803267B7E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4467280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8BD6B67C-C688-DD4E-99B7-76DA7847771C}" type="slidenum">
              <a:rPr lang="en-US"/>
              <a:pPr>
                <a:defRPr/>
              </a:pPr>
              <a:t>‹#›</a:t>
            </a:fld>
            <a:endParaRPr lang="en-US"/>
          </a:p>
        </p:txBody>
      </p:sp>
    </p:spTree>
    <p:extLst>
      <p:ext uri="{BB962C8B-B14F-4D97-AF65-F5344CB8AC3E}">
        <p14:creationId xmlns:p14="http://schemas.microsoft.com/office/powerpoint/2010/main" val="401706548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25A7CDC1-6EC2-DA47-BFD6-FA96B41BC9E5}"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27894096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9B834EE5-3993-2045-A178-85504179E6AA}"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74671581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604C4332-87A3-3B4B-BBC9-319B320CFEC8}"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76347964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671BBEC9-A4AD-4D4F-9C27-2756179E12C2}"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46110516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9" name="Rectangle 70"/>
          <p:cNvSpPr>
            <a:spLocks noGrp="1" noChangeArrowheads="1"/>
          </p:cNvSpPr>
          <p:nvPr>
            <p:ph type="sldNum" sz="quarter" idx="12"/>
          </p:nvPr>
        </p:nvSpPr>
        <p:spPr>
          <a:ln/>
        </p:spPr>
        <p:txBody>
          <a:bodyPr/>
          <a:lstStyle>
            <a:lvl1pPr>
              <a:defRPr/>
            </a:lvl1pPr>
          </a:lstStyle>
          <a:p>
            <a:pPr>
              <a:defRPr/>
            </a:pPr>
            <a:fld id="{B8D4816F-1904-154A-AB6A-B1136D8DA185}"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417931994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5" name="Rectangle 70"/>
          <p:cNvSpPr>
            <a:spLocks noGrp="1" noChangeArrowheads="1"/>
          </p:cNvSpPr>
          <p:nvPr>
            <p:ph type="sldNum" sz="quarter" idx="12"/>
          </p:nvPr>
        </p:nvSpPr>
        <p:spPr>
          <a:ln/>
        </p:spPr>
        <p:txBody>
          <a:bodyPr/>
          <a:lstStyle>
            <a:lvl1pPr>
              <a:defRPr/>
            </a:lvl1pPr>
          </a:lstStyle>
          <a:p>
            <a:pPr>
              <a:defRPr/>
            </a:pPr>
            <a:fld id="{4EE0E6B0-06ED-A14E-8676-AEFD6F6E43FB}"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43406471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4" name="Rectangle 70"/>
          <p:cNvSpPr>
            <a:spLocks noGrp="1" noChangeArrowheads="1"/>
          </p:cNvSpPr>
          <p:nvPr>
            <p:ph type="sldNum" sz="quarter" idx="12"/>
          </p:nvPr>
        </p:nvSpPr>
        <p:spPr>
          <a:ln/>
        </p:spPr>
        <p:txBody>
          <a:bodyPr/>
          <a:lstStyle>
            <a:lvl1pPr>
              <a:defRPr/>
            </a:lvl1pPr>
          </a:lstStyle>
          <a:p>
            <a:pPr>
              <a:defRPr/>
            </a:pPr>
            <a:fld id="{E2B65A57-7918-F04B-8443-EFF05B45453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99024641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29C33B9C-543B-7045-B7AC-C14E8A006631}"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94585929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49CC05D1-F33D-D449-92CB-F1EE49890FDA}"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45588302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FE204E3F-0760-E54B-8FD0-352F006AF14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6350976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69939998"/>
      </p:ext>
    </p:extLst>
  </p:cSld>
  <p:clrMapOvr>
    <a:masterClrMapping/>
  </p:clrMapOvr>
  <p:transition>
    <p:cu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ED70E243-64C4-DA4A-A318-1BD9EFFACC8D}"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92245367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1CB2B490-4900-5E4D-9ACC-F6911D4F8265}"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00012751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 xmlns:a14="http://schemas.microsoft.com/office/drawing/2010/main">
                  <a:solidFill>
                    <a:schemeClr val="tx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grpSp>
      <p:sp>
        <p:nvSpPr>
          <p:cNvPr id="16390"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SG" noProof="0"/>
              <a:t>Click to edit Master title style</a:t>
            </a:r>
          </a:p>
        </p:txBody>
      </p:sp>
      <p:sp>
        <p:nvSpPr>
          <p:cNvPr id="16391"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SG"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lgn="ctr" eaLnBrk="0" hangingPunct="0">
              <a:defRPr baseline="30000">
                <a:latin typeface="Times New Roman" charset="0"/>
              </a:defRPr>
            </a:lvl1pPr>
          </a:lstStyle>
          <a:p>
            <a:pPr>
              <a:defRPr/>
            </a:pPr>
            <a:endParaRPr lang="en-SG"/>
          </a:p>
        </p:txBody>
      </p:sp>
      <p:sp>
        <p:nvSpPr>
          <p:cNvPr id="9" name="Rectangle 9"/>
          <p:cNvSpPr>
            <a:spLocks noGrp="1" noChangeArrowheads="1"/>
          </p:cNvSpPr>
          <p:nvPr>
            <p:ph type="ftr" sz="quarter" idx="11"/>
          </p:nvPr>
        </p:nvSpPr>
        <p:spPr>
          <a:xfrm>
            <a:off x="3251200" y="6248400"/>
            <a:ext cx="2887663" cy="457200"/>
          </a:xfrm>
        </p:spPr>
        <p:txBody>
          <a:bodyPr/>
          <a:lstStyle>
            <a:lvl1pPr eaLnBrk="0" hangingPunct="0">
              <a:defRPr baseline="30000">
                <a:latin typeface="Times New Roman" charset="0"/>
              </a:defRPr>
            </a:lvl1pPr>
          </a:lstStyle>
          <a:p>
            <a:pPr>
              <a:defRPr/>
            </a:pPr>
            <a:endParaRPr lang="en-SG"/>
          </a:p>
        </p:txBody>
      </p:sp>
      <p:sp>
        <p:nvSpPr>
          <p:cNvPr id="10" name="Rectangle 10"/>
          <p:cNvSpPr>
            <a:spLocks noGrp="1" noChangeArrowheads="1"/>
          </p:cNvSpPr>
          <p:nvPr>
            <p:ph type="sldNum" sz="quarter" idx="12"/>
          </p:nvPr>
        </p:nvSpPr>
        <p:spPr>
          <a:xfrm>
            <a:off x="6788150" y="6257925"/>
            <a:ext cx="1905000" cy="457200"/>
          </a:xfrm>
        </p:spPr>
        <p:txBody>
          <a:bodyPr/>
          <a:lstStyle>
            <a:lvl1pPr eaLnBrk="0" hangingPunct="0">
              <a:defRPr baseline="30000">
                <a:latin typeface="Times New Roman" charset="0"/>
              </a:defRPr>
            </a:lvl1pPr>
          </a:lstStyle>
          <a:p>
            <a:pPr>
              <a:defRPr/>
            </a:pPr>
            <a:fld id="{8B4C37C8-1D49-4443-ACE0-1D8E23AF461D}" type="slidenum">
              <a:rPr lang="en-US"/>
              <a:pPr>
                <a:defRPr/>
              </a:pPr>
              <a:t>‹#›</a:t>
            </a:fld>
            <a:endParaRPr lang="en-US"/>
          </a:p>
        </p:txBody>
      </p:sp>
    </p:spTree>
    <p:extLst>
      <p:ext uri="{BB962C8B-B14F-4D97-AF65-F5344CB8AC3E}">
        <p14:creationId xmlns:p14="http://schemas.microsoft.com/office/powerpoint/2010/main" val="2275799567"/>
      </p:ext>
    </p:extLst>
  </p:cSld>
  <p:clrMapOvr>
    <a:masterClrMapping/>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13768399-010A-5341-96EA-0BC299B883FC}" type="slidenum">
              <a:rPr lang="en-US"/>
              <a:pPr>
                <a:defRPr/>
              </a:pPr>
              <a:t>‹#›</a:t>
            </a:fld>
            <a:endParaRPr lang="en-US"/>
          </a:p>
        </p:txBody>
      </p:sp>
    </p:spTree>
    <p:extLst>
      <p:ext uri="{BB962C8B-B14F-4D97-AF65-F5344CB8AC3E}">
        <p14:creationId xmlns:p14="http://schemas.microsoft.com/office/powerpoint/2010/main" val="3812253708"/>
      </p:ext>
    </p:extLst>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EFB48011-6471-7E4A-B552-202FA2AE9F39}" type="slidenum">
              <a:rPr lang="en-US"/>
              <a:pPr>
                <a:defRPr/>
              </a:pPr>
              <a:t>‹#›</a:t>
            </a:fld>
            <a:endParaRPr lang="en-US"/>
          </a:p>
        </p:txBody>
      </p:sp>
    </p:spTree>
    <p:extLst>
      <p:ext uri="{BB962C8B-B14F-4D97-AF65-F5344CB8AC3E}">
        <p14:creationId xmlns:p14="http://schemas.microsoft.com/office/powerpoint/2010/main" val="1704719995"/>
      </p:ext>
    </p:extLst>
  </p:cSld>
  <p:clrMapOvr>
    <a:masterClrMapping/>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F8696931-8499-6643-B4A4-CD93C65CC638}" type="slidenum">
              <a:rPr lang="en-US"/>
              <a:pPr>
                <a:defRPr/>
              </a:pPr>
              <a:t>‹#›</a:t>
            </a:fld>
            <a:endParaRPr lang="en-US"/>
          </a:p>
        </p:txBody>
      </p:sp>
    </p:spTree>
    <p:extLst>
      <p:ext uri="{BB962C8B-B14F-4D97-AF65-F5344CB8AC3E}">
        <p14:creationId xmlns:p14="http://schemas.microsoft.com/office/powerpoint/2010/main" val="3278055225"/>
      </p:ext>
    </p:extLst>
  </p:cSld>
  <p:clrMapOvr>
    <a:masterClrMapping/>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8"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9"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2A973E28-4217-C244-AABA-4D4343EBE017}" type="slidenum">
              <a:rPr lang="en-US"/>
              <a:pPr>
                <a:defRPr/>
              </a:pPr>
              <a:t>‹#›</a:t>
            </a:fld>
            <a:endParaRPr lang="en-US"/>
          </a:p>
        </p:txBody>
      </p:sp>
    </p:spTree>
    <p:extLst>
      <p:ext uri="{BB962C8B-B14F-4D97-AF65-F5344CB8AC3E}">
        <p14:creationId xmlns:p14="http://schemas.microsoft.com/office/powerpoint/2010/main" val="3189120892"/>
      </p:ext>
    </p:extLst>
  </p:cSld>
  <p:clrMapOvr>
    <a:masterClrMapping/>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4"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5"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B814DDA4-84E9-D542-B42C-B0C186D5839E}" type="slidenum">
              <a:rPr lang="en-US"/>
              <a:pPr>
                <a:defRPr/>
              </a:pPr>
              <a:t>‹#›</a:t>
            </a:fld>
            <a:endParaRPr lang="en-US"/>
          </a:p>
        </p:txBody>
      </p:sp>
    </p:spTree>
    <p:extLst>
      <p:ext uri="{BB962C8B-B14F-4D97-AF65-F5344CB8AC3E}">
        <p14:creationId xmlns:p14="http://schemas.microsoft.com/office/powerpoint/2010/main" val="370662286"/>
      </p:ext>
    </p:extLst>
  </p:cSld>
  <p:clrMapOvr>
    <a:masterClrMapping/>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3"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4"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D9B33603-B457-0F40-A44C-C17EC65E18EE}" type="slidenum">
              <a:rPr lang="en-US"/>
              <a:pPr>
                <a:defRPr/>
              </a:pPr>
              <a:t>‹#›</a:t>
            </a:fld>
            <a:endParaRPr lang="en-US"/>
          </a:p>
        </p:txBody>
      </p:sp>
    </p:spTree>
    <p:extLst>
      <p:ext uri="{BB962C8B-B14F-4D97-AF65-F5344CB8AC3E}">
        <p14:creationId xmlns:p14="http://schemas.microsoft.com/office/powerpoint/2010/main" val="2857556669"/>
      </p:ext>
    </p:extLst>
  </p:cSld>
  <p:clrMapOvr>
    <a:masterClrMapping/>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1A8F69CC-B158-A644-91AD-05440893B023}" type="slidenum">
              <a:rPr lang="en-US"/>
              <a:pPr>
                <a:defRPr/>
              </a:pPr>
              <a:t>‹#›</a:t>
            </a:fld>
            <a:endParaRPr lang="en-US"/>
          </a:p>
        </p:txBody>
      </p:sp>
    </p:spTree>
    <p:extLst>
      <p:ext uri="{BB962C8B-B14F-4D97-AF65-F5344CB8AC3E}">
        <p14:creationId xmlns:p14="http://schemas.microsoft.com/office/powerpoint/2010/main" val="395699785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4459668"/>
      </p:ext>
    </p:extLst>
  </p:cSld>
  <p:clrMapOvr>
    <a:masterClrMapping/>
  </p:clrMapOvr>
  <p:transition>
    <p:cu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E3BF39CC-1A16-834B-8EEF-4B1443FA4F21}" type="slidenum">
              <a:rPr lang="en-US"/>
              <a:pPr>
                <a:defRPr/>
              </a:pPr>
              <a:t>‹#›</a:t>
            </a:fld>
            <a:endParaRPr lang="en-US"/>
          </a:p>
        </p:txBody>
      </p:sp>
    </p:spTree>
    <p:extLst>
      <p:ext uri="{BB962C8B-B14F-4D97-AF65-F5344CB8AC3E}">
        <p14:creationId xmlns:p14="http://schemas.microsoft.com/office/powerpoint/2010/main" val="2102021403"/>
      </p:ext>
    </p:extLst>
  </p:cSld>
  <p:clrMapOvr>
    <a:masterClrMapping/>
  </p:clrMapOvr>
  <p:transitio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439026D9-AD01-7144-8774-C4A5E067E0E5}" type="slidenum">
              <a:rPr lang="en-US"/>
              <a:pPr>
                <a:defRPr/>
              </a:pPr>
              <a:t>‹#›</a:t>
            </a:fld>
            <a:endParaRPr lang="en-US"/>
          </a:p>
        </p:txBody>
      </p:sp>
    </p:spTree>
    <p:extLst>
      <p:ext uri="{BB962C8B-B14F-4D97-AF65-F5344CB8AC3E}">
        <p14:creationId xmlns:p14="http://schemas.microsoft.com/office/powerpoint/2010/main" val="2112991624"/>
      </p:ext>
    </p:extLst>
  </p:cSld>
  <p:clrMapOvr>
    <a:masterClrMapping/>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A258FCC9-3FE8-D845-B03E-AF5F2C8F5311}" type="slidenum">
              <a:rPr lang="en-US"/>
              <a:pPr>
                <a:defRPr/>
              </a:pPr>
              <a:t>‹#›</a:t>
            </a:fld>
            <a:endParaRPr lang="en-US"/>
          </a:p>
        </p:txBody>
      </p:sp>
    </p:spTree>
    <p:extLst>
      <p:ext uri="{BB962C8B-B14F-4D97-AF65-F5344CB8AC3E}">
        <p14:creationId xmlns:p14="http://schemas.microsoft.com/office/powerpoint/2010/main" val="1316982661"/>
      </p:ext>
    </p:extLst>
  </p:cSld>
  <p:clrMapOvr>
    <a:masterClrMapping/>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defTabSz="914400" fontAlgn="base">
              <a:spcBef>
                <a:spcPct val="0"/>
              </a:spcBef>
              <a:spcAft>
                <a:spcPct val="0"/>
              </a:spcAft>
              <a:defRPr/>
            </a:pPr>
            <a:endParaRPr lang="en-US">
              <a:solidFill>
                <a:prstClr val="white"/>
              </a:solidFill>
              <a:latin typeface="Arial" charset="0"/>
              <a:ea typeface="ＭＳ Ｐゴシック" charset="0"/>
              <a:cs typeface="ＭＳ Ｐゴシック" charset="0"/>
            </a:endParaRPr>
          </a:p>
        </p:txBody>
      </p:sp>
      <p:sp>
        <p:nvSpPr>
          <p:cNvPr id="5" name="Freeform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defTabSz="914400" fontAlgn="base">
              <a:spcBef>
                <a:spcPct val="0"/>
              </a:spcBef>
              <a:spcAft>
                <a:spcPct val="0"/>
              </a:spcAft>
              <a:defRPr/>
            </a:pPr>
            <a:endParaRPr lang="en-US">
              <a:solidFill>
                <a:prstClr val="white"/>
              </a:solidFill>
              <a:latin typeface="Arial" charset="0"/>
              <a:ea typeface="ＭＳ Ｐゴシック" charset="0"/>
              <a:cs typeface="ＭＳ Ｐゴシック" charset="0"/>
            </a:endParaRPr>
          </a:p>
        </p:txBody>
      </p:sp>
      <p:sp>
        <p:nvSpPr>
          <p:cNvPr id="9" name="Title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a:t>Click to edit Master title style</a:t>
            </a:r>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6" name="Date Placeholder 29"/>
          <p:cNvSpPr>
            <a:spLocks noGrp="1"/>
          </p:cNvSpPr>
          <p:nvPr>
            <p:ph type="dt" sz="half" idx="10"/>
          </p:nvPr>
        </p:nvSpPr>
        <p:spPr/>
        <p:txBody>
          <a:bodyPr/>
          <a:lstStyle>
            <a:lvl1pPr algn="ctr" eaLnBrk="0" hangingPunct="0">
              <a:defRPr baseline="30000">
                <a:latin typeface="Times New Roman" charset="0"/>
              </a:defRPr>
            </a:lvl1pPr>
          </a:lstStyle>
          <a:p>
            <a:pPr>
              <a:defRPr/>
            </a:pPr>
            <a:fld id="{00084CE9-524A-9A49-8D89-D8C51D09E3FD}" type="datetime1">
              <a:rPr lang="en-US"/>
              <a:pPr>
                <a:defRPr/>
              </a:pPr>
              <a:t>8/23/20</a:t>
            </a:fld>
            <a:endParaRPr lang="en-US"/>
          </a:p>
        </p:txBody>
      </p:sp>
      <p:sp>
        <p:nvSpPr>
          <p:cNvPr id="7" name="Footer Placeholder 18"/>
          <p:cNvSpPr>
            <a:spLocks noGrp="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8" name="Slide Number Placeholder 26"/>
          <p:cNvSpPr>
            <a:spLocks noGrp="1"/>
          </p:cNvSpPr>
          <p:nvPr>
            <p:ph type="sldNum" sz="quarter" idx="12"/>
          </p:nvPr>
        </p:nvSpPr>
        <p:spPr/>
        <p:txBody>
          <a:bodyPr/>
          <a:lstStyle>
            <a:lvl1pPr eaLnBrk="0" hangingPunct="0">
              <a:defRPr baseline="30000">
                <a:latin typeface="Times New Roman" charset="0"/>
              </a:defRPr>
            </a:lvl1pPr>
          </a:lstStyle>
          <a:p>
            <a:pPr>
              <a:defRPr/>
            </a:pPr>
            <a:fld id="{97F523C9-D79C-F649-8069-75C66F43CB6F}" type="slidenum">
              <a:rPr lang="en-US"/>
              <a:pPr>
                <a:defRPr/>
              </a:pPr>
              <a:t>‹#›</a:t>
            </a:fld>
            <a:endParaRPr lang="en-US"/>
          </a:p>
        </p:txBody>
      </p:sp>
    </p:spTree>
    <p:extLst>
      <p:ext uri="{BB962C8B-B14F-4D97-AF65-F5344CB8AC3E}">
        <p14:creationId xmlns:p14="http://schemas.microsoft.com/office/powerpoint/2010/main" val="661456415"/>
      </p:ext>
    </p:extLst>
  </p:cSld>
  <p:clrMapOvr>
    <a:overrideClrMapping bg1="dk1" tx1="lt1" bg2="dk2" tx2="lt2" accent1="accent1" accent2="accent2" accent3="accent3" accent4="accent4" accent5="accent5" accent6="accent6" hlink="hlink" folHlink="folHlink"/>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lgn="ctr" eaLnBrk="0" hangingPunct="0">
              <a:defRPr baseline="30000">
                <a:latin typeface="Times New Roman" charset="0"/>
              </a:defRPr>
            </a:lvl1pPr>
          </a:lstStyle>
          <a:p>
            <a:pPr>
              <a:defRPr/>
            </a:pPr>
            <a:fld id="{B05CAABA-F7D4-BC41-A3AF-703C3752EC2B}" type="datetime1">
              <a:rPr lang="en-US"/>
              <a:pPr>
                <a:defRPr/>
              </a:pPr>
              <a:t>8/23/20</a:t>
            </a:fld>
            <a:endParaRPr lang="en-US"/>
          </a:p>
        </p:txBody>
      </p:sp>
      <p:sp>
        <p:nvSpPr>
          <p:cNvPr id="5" name="Footer Placeholder 21"/>
          <p:cNvSpPr>
            <a:spLocks noGrp="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Slide Number Placeholder 17"/>
          <p:cNvSpPr>
            <a:spLocks noGrp="1"/>
          </p:cNvSpPr>
          <p:nvPr>
            <p:ph type="sldNum" sz="quarter" idx="12"/>
          </p:nvPr>
        </p:nvSpPr>
        <p:spPr/>
        <p:txBody>
          <a:bodyPr/>
          <a:lstStyle>
            <a:lvl1pPr eaLnBrk="0" hangingPunct="0">
              <a:defRPr baseline="30000">
                <a:latin typeface="Times New Roman" charset="0"/>
              </a:defRPr>
            </a:lvl1pPr>
          </a:lstStyle>
          <a:p>
            <a:pPr>
              <a:defRPr/>
            </a:pPr>
            <a:fld id="{D86647EA-8E80-254B-BA3B-D212DEF2B5AE}" type="slidenum">
              <a:rPr lang="en-US"/>
              <a:pPr>
                <a:defRPr/>
              </a:pPr>
              <a:t>‹#›</a:t>
            </a:fld>
            <a:endParaRPr lang="en-US"/>
          </a:p>
        </p:txBody>
      </p:sp>
    </p:spTree>
    <p:extLst>
      <p:ext uri="{BB962C8B-B14F-4D97-AF65-F5344CB8AC3E}">
        <p14:creationId xmlns:p14="http://schemas.microsoft.com/office/powerpoint/2010/main" val="382722843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defTabSz="914400" fontAlgn="base">
              <a:spcBef>
                <a:spcPct val="0"/>
              </a:spcBef>
              <a:spcAft>
                <a:spcPct val="0"/>
              </a:spcAft>
              <a:defRPr/>
            </a:pPr>
            <a:endParaRPr lang="en-US">
              <a:solidFill>
                <a:prstClr val="white"/>
              </a:solidFill>
              <a:latin typeface="Arial" charset="0"/>
              <a:ea typeface="ＭＳ Ｐゴシック" charset="0"/>
              <a:cs typeface="ＭＳ Ｐゴシック" charset="0"/>
            </a:endParaRPr>
          </a:p>
        </p:txBody>
      </p:sp>
      <p:sp>
        <p:nvSpPr>
          <p:cNvPr id="5" name="Freeform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defTabSz="914400" fontAlgn="base">
              <a:spcBef>
                <a:spcPct val="0"/>
              </a:spcBef>
              <a:spcAft>
                <a:spcPct val="0"/>
              </a:spcAft>
              <a:defRPr/>
            </a:pPr>
            <a:endParaRPr lang="en-US">
              <a:solidFill>
                <a:prstClr val="white"/>
              </a:solidFill>
              <a:latin typeface="Arial" charset="0"/>
              <a:ea typeface="ＭＳ Ｐゴシック" charset="0"/>
              <a:cs typeface="ＭＳ Ｐゴシック" charset="0"/>
            </a:endParaRPr>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a:t>Click to edit Master title style</a:t>
            </a:r>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6" name="Date Placeholder 3"/>
          <p:cNvSpPr>
            <a:spLocks noGrp="1"/>
          </p:cNvSpPr>
          <p:nvPr>
            <p:ph type="dt" sz="half" idx="10"/>
          </p:nvPr>
        </p:nvSpPr>
        <p:spPr/>
        <p:txBody>
          <a:bodyPr/>
          <a:lstStyle>
            <a:lvl1pPr algn="ctr" eaLnBrk="0" hangingPunct="0">
              <a:defRPr baseline="30000">
                <a:latin typeface="Times New Roman" charset="0"/>
              </a:defRPr>
            </a:lvl1pPr>
          </a:lstStyle>
          <a:p>
            <a:pPr>
              <a:defRPr/>
            </a:pPr>
            <a:fld id="{EF227624-61BD-DF4B-8EC7-FFE969F3EBCD}" type="datetime1">
              <a:rPr lang="en-US"/>
              <a:pPr>
                <a:defRPr/>
              </a:pPr>
              <a:t>8/23/20</a:t>
            </a:fld>
            <a:endParaRPr lang="en-US"/>
          </a:p>
        </p:txBody>
      </p:sp>
      <p:sp>
        <p:nvSpPr>
          <p:cNvPr id="7" name="Footer Placeholder 4"/>
          <p:cNvSpPr>
            <a:spLocks noGrp="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8" name="Slide Number Placeholder 5"/>
          <p:cNvSpPr>
            <a:spLocks noGrp="1"/>
          </p:cNvSpPr>
          <p:nvPr>
            <p:ph type="sldNum" sz="quarter" idx="12"/>
          </p:nvPr>
        </p:nvSpPr>
        <p:spPr/>
        <p:txBody>
          <a:bodyPr/>
          <a:lstStyle>
            <a:lvl1pPr eaLnBrk="0" hangingPunct="0">
              <a:defRPr baseline="30000">
                <a:latin typeface="Times New Roman" charset="0"/>
              </a:defRPr>
            </a:lvl1pPr>
          </a:lstStyle>
          <a:p>
            <a:pPr>
              <a:defRPr/>
            </a:pPr>
            <a:fld id="{BE6C0D35-4D3E-8A4E-B019-D30214B1F942}" type="slidenum">
              <a:rPr lang="en-US"/>
              <a:pPr>
                <a:defRPr/>
              </a:pPr>
              <a:t>‹#›</a:t>
            </a:fld>
            <a:endParaRPr lang="en-US"/>
          </a:p>
        </p:txBody>
      </p:sp>
    </p:spTree>
    <p:extLst>
      <p:ext uri="{BB962C8B-B14F-4D97-AF65-F5344CB8AC3E}">
        <p14:creationId xmlns:p14="http://schemas.microsoft.com/office/powerpoint/2010/main" val="1656473244"/>
      </p:ext>
    </p:extLst>
  </p:cSld>
  <p:clrMapOvr>
    <a:overrideClrMapping bg1="dk1" tx1="lt1" bg2="dk2" tx2="lt2" accent1="accent1" accent2="accent2" accent3="accent3" accent4="accent4" accent5="accent5" accent6="accent6" hlink="hlink" folHlink="folHlink"/>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lgn="ctr" eaLnBrk="0" hangingPunct="0">
              <a:defRPr baseline="30000">
                <a:latin typeface="Times New Roman" charset="0"/>
              </a:defRPr>
            </a:lvl1pPr>
          </a:lstStyle>
          <a:p>
            <a:pPr>
              <a:defRPr/>
            </a:pPr>
            <a:fld id="{A66FA860-614D-1A4F-AF20-99DF77BE66DC}" type="datetime1">
              <a:rPr lang="en-US"/>
              <a:pPr>
                <a:defRPr/>
              </a:pPr>
              <a:t>8/23/20</a:t>
            </a:fld>
            <a:endParaRPr lang="en-US"/>
          </a:p>
        </p:txBody>
      </p:sp>
      <p:sp>
        <p:nvSpPr>
          <p:cNvPr id="6" name="Footer Placeholder 21"/>
          <p:cNvSpPr>
            <a:spLocks noGrp="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7" name="Slide Number Placeholder 17"/>
          <p:cNvSpPr>
            <a:spLocks noGrp="1"/>
          </p:cNvSpPr>
          <p:nvPr>
            <p:ph type="sldNum" sz="quarter" idx="12"/>
          </p:nvPr>
        </p:nvSpPr>
        <p:spPr/>
        <p:txBody>
          <a:bodyPr/>
          <a:lstStyle>
            <a:lvl1pPr eaLnBrk="0" hangingPunct="0">
              <a:defRPr baseline="30000">
                <a:latin typeface="Times New Roman" charset="0"/>
              </a:defRPr>
            </a:lvl1pPr>
          </a:lstStyle>
          <a:p>
            <a:pPr>
              <a:defRPr/>
            </a:pPr>
            <a:fld id="{D214D6D0-7577-3043-A5D9-B56FEF16AFD7}" type="slidenum">
              <a:rPr lang="en-US"/>
              <a:pPr>
                <a:defRPr/>
              </a:pPr>
              <a:t>‹#›</a:t>
            </a:fld>
            <a:endParaRPr lang="en-US"/>
          </a:p>
        </p:txBody>
      </p:sp>
    </p:spTree>
    <p:extLst>
      <p:ext uri="{BB962C8B-B14F-4D97-AF65-F5344CB8AC3E}">
        <p14:creationId xmlns:p14="http://schemas.microsoft.com/office/powerpoint/2010/main" val="416219106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p:txBody>
          <a:bodyPr/>
          <a:lstStyle>
            <a:lvl1pPr algn="ctr" eaLnBrk="0" hangingPunct="0">
              <a:defRPr baseline="30000">
                <a:latin typeface="Times New Roman" charset="0"/>
              </a:defRPr>
            </a:lvl1pPr>
          </a:lstStyle>
          <a:p>
            <a:pPr>
              <a:defRPr/>
            </a:pPr>
            <a:fld id="{3C2AA5AC-595B-2346-B496-AA135042F3C9}" type="datetime1">
              <a:rPr lang="en-US"/>
              <a:pPr>
                <a:defRPr/>
              </a:pPr>
              <a:t>8/23/20</a:t>
            </a:fld>
            <a:endParaRPr lang="en-US"/>
          </a:p>
        </p:txBody>
      </p:sp>
      <p:sp>
        <p:nvSpPr>
          <p:cNvPr id="8" name="Footer Placeholder 21"/>
          <p:cNvSpPr>
            <a:spLocks noGrp="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9" name="Slide Number Placeholder 17"/>
          <p:cNvSpPr>
            <a:spLocks noGrp="1"/>
          </p:cNvSpPr>
          <p:nvPr>
            <p:ph type="sldNum" sz="quarter" idx="12"/>
          </p:nvPr>
        </p:nvSpPr>
        <p:spPr/>
        <p:txBody>
          <a:bodyPr/>
          <a:lstStyle>
            <a:lvl1pPr eaLnBrk="0" hangingPunct="0">
              <a:defRPr baseline="30000">
                <a:latin typeface="Times New Roman" charset="0"/>
              </a:defRPr>
            </a:lvl1pPr>
          </a:lstStyle>
          <a:p>
            <a:pPr>
              <a:defRPr/>
            </a:pPr>
            <a:fld id="{30F3A2EA-C52C-8B4F-9D15-C7BFF544926D}" type="slidenum">
              <a:rPr lang="en-US"/>
              <a:pPr>
                <a:defRPr/>
              </a:pPr>
              <a:t>‹#›</a:t>
            </a:fld>
            <a:endParaRPr lang="en-US"/>
          </a:p>
        </p:txBody>
      </p:sp>
    </p:spTree>
    <p:extLst>
      <p:ext uri="{BB962C8B-B14F-4D97-AF65-F5344CB8AC3E}">
        <p14:creationId xmlns:p14="http://schemas.microsoft.com/office/powerpoint/2010/main" val="12700303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lstStyle>
            <a:lvl1pPr algn="l">
              <a:defRPr sz="4600"/>
            </a:lvl1pPr>
          </a:lstStyle>
          <a:p>
            <a:r>
              <a:rPr lang="en-US"/>
              <a:t>Click to edit Master title style</a:t>
            </a:r>
          </a:p>
        </p:txBody>
      </p:sp>
      <p:sp>
        <p:nvSpPr>
          <p:cNvPr id="3" name="Date Placeholder 9"/>
          <p:cNvSpPr>
            <a:spLocks noGrp="1"/>
          </p:cNvSpPr>
          <p:nvPr>
            <p:ph type="dt" sz="half" idx="10"/>
          </p:nvPr>
        </p:nvSpPr>
        <p:spPr/>
        <p:txBody>
          <a:bodyPr/>
          <a:lstStyle>
            <a:lvl1pPr algn="ctr" eaLnBrk="0" hangingPunct="0">
              <a:defRPr baseline="30000">
                <a:latin typeface="Times New Roman" charset="0"/>
              </a:defRPr>
            </a:lvl1pPr>
          </a:lstStyle>
          <a:p>
            <a:pPr>
              <a:defRPr/>
            </a:pPr>
            <a:fld id="{4AE6772F-BEC4-944A-A5E4-7CC37862DDED}" type="datetime1">
              <a:rPr lang="en-US"/>
              <a:pPr>
                <a:defRPr/>
              </a:pPr>
              <a:t>8/23/20</a:t>
            </a:fld>
            <a:endParaRPr lang="en-US"/>
          </a:p>
        </p:txBody>
      </p:sp>
      <p:sp>
        <p:nvSpPr>
          <p:cNvPr id="4" name="Footer Placeholder 21"/>
          <p:cNvSpPr>
            <a:spLocks noGrp="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5" name="Slide Number Placeholder 17"/>
          <p:cNvSpPr>
            <a:spLocks noGrp="1"/>
          </p:cNvSpPr>
          <p:nvPr>
            <p:ph type="sldNum" sz="quarter" idx="12"/>
          </p:nvPr>
        </p:nvSpPr>
        <p:spPr/>
        <p:txBody>
          <a:bodyPr/>
          <a:lstStyle>
            <a:lvl1pPr eaLnBrk="0" hangingPunct="0">
              <a:defRPr baseline="30000">
                <a:latin typeface="Times New Roman" charset="0"/>
              </a:defRPr>
            </a:lvl1pPr>
          </a:lstStyle>
          <a:p>
            <a:pPr>
              <a:defRPr/>
            </a:pPr>
            <a:fld id="{5386D94A-6389-E64D-B993-647FE19E10E8}" type="slidenum">
              <a:rPr lang="en-US"/>
              <a:pPr>
                <a:defRPr/>
              </a:pPr>
              <a:t>‹#›</a:t>
            </a:fld>
            <a:endParaRPr lang="en-US"/>
          </a:p>
        </p:txBody>
      </p:sp>
    </p:spTree>
    <p:extLst>
      <p:ext uri="{BB962C8B-B14F-4D97-AF65-F5344CB8AC3E}">
        <p14:creationId xmlns:p14="http://schemas.microsoft.com/office/powerpoint/2010/main" val="264104188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lgn="ctr" eaLnBrk="0" hangingPunct="0">
              <a:defRPr baseline="30000">
                <a:latin typeface="Times New Roman" charset="0"/>
              </a:defRPr>
            </a:lvl1pPr>
          </a:lstStyle>
          <a:p>
            <a:pPr>
              <a:defRPr/>
            </a:pPr>
            <a:fld id="{E8D01620-CD26-4B4E-8DBA-F7AD42973EE9}" type="datetime1">
              <a:rPr lang="en-US"/>
              <a:pPr>
                <a:defRPr/>
              </a:pPr>
              <a:t>8/23/20</a:t>
            </a:fld>
            <a:endParaRPr lang="en-US"/>
          </a:p>
        </p:txBody>
      </p:sp>
      <p:sp>
        <p:nvSpPr>
          <p:cNvPr id="3" name="Footer Placeholder 21"/>
          <p:cNvSpPr>
            <a:spLocks noGrp="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4" name="Slide Number Placeholder 17"/>
          <p:cNvSpPr>
            <a:spLocks noGrp="1"/>
          </p:cNvSpPr>
          <p:nvPr>
            <p:ph type="sldNum" sz="quarter" idx="12"/>
          </p:nvPr>
        </p:nvSpPr>
        <p:spPr/>
        <p:txBody>
          <a:bodyPr/>
          <a:lstStyle>
            <a:lvl1pPr eaLnBrk="0" hangingPunct="0">
              <a:defRPr baseline="30000">
                <a:latin typeface="Times New Roman" charset="0"/>
              </a:defRPr>
            </a:lvl1pPr>
          </a:lstStyle>
          <a:p>
            <a:pPr>
              <a:defRPr/>
            </a:pPr>
            <a:fld id="{916598E5-B5C4-2D41-9BCE-A7622B9CFF35}" type="slidenum">
              <a:rPr lang="en-US"/>
              <a:pPr>
                <a:defRPr/>
              </a:pPr>
              <a:t>‹#›</a:t>
            </a:fld>
            <a:endParaRPr lang="en-US"/>
          </a:p>
        </p:txBody>
      </p:sp>
    </p:spTree>
    <p:extLst>
      <p:ext uri="{BB962C8B-B14F-4D97-AF65-F5344CB8AC3E}">
        <p14:creationId xmlns:p14="http://schemas.microsoft.com/office/powerpoint/2010/main" val="9545563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01937088"/>
      </p:ext>
    </p:extLst>
  </p:cSld>
  <p:clrMapOvr>
    <a:masterClrMapping/>
  </p:clrMapOvr>
  <p:transition>
    <p:cu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lang="en-US"/>
              <a:t>Click to edit Master title style</a:t>
            </a:r>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lgn="ctr" eaLnBrk="0" hangingPunct="0">
              <a:defRPr baseline="30000">
                <a:latin typeface="Times New Roman" charset="0"/>
              </a:defRPr>
            </a:lvl1pPr>
          </a:lstStyle>
          <a:p>
            <a:pPr>
              <a:defRPr/>
            </a:pPr>
            <a:fld id="{11C167EB-1A26-DD4B-B905-3575523756F5}" type="datetime1">
              <a:rPr lang="en-US"/>
              <a:pPr>
                <a:defRPr/>
              </a:pPr>
              <a:t>8/23/20</a:t>
            </a:fld>
            <a:endParaRPr lang="en-US"/>
          </a:p>
        </p:txBody>
      </p:sp>
      <p:sp>
        <p:nvSpPr>
          <p:cNvPr id="6" name="Footer Placeholder 5"/>
          <p:cNvSpPr>
            <a:spLocks noGrp="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7" name="Slide Number Placeholder 6"/>
          <p:cNvSpPr>
            <a:spLocks noGrp="1"/>
          </p:cNvSpPr>
          <p:nvPr>
            <p:ph type="sldNum" sz="quarter" idx="12"/>
          </p:nvPr>
        </p:nvSpPr>
        <p:spPr>
          <a:xfrm>
            <a:off x="8156575" y="6421438"/>
            <a:ext cx="762000" cy="365125"/>
          </a:xfrm>
        </p:spPr>
        <p:txBody>
          <a:bodyPr/>
          <a:lstStyle>
            <a:lvl1pPr eaLnBrk="0" hangingPunct="0">
              <a:defRPr baseline="30000">
                <a:latin typeface="Times New Roman" charset="0"/>
              </a:defRPr>
            </a:lvl1pPr>
          </a:lstStyle>
          <a:p>
            <a:pPr>
              <a:defRPr/>
            </a:pPr>
            <a:fld id="{CA059747-1376-9348-8F29-433CB927B70D}" type="slidenum">
              <a:rPr lang="en-US"/>
              <a:pPr>
                <a:defRPr/>
              </a:pPr>
              <a:t>‹#›</a:t>
            </a:fld>
            <a:endParaRPr lang="en-US"/>
          </a:p>
        </p:txBody>
      </p:sp>
    </p:spTree>
    <p:extLst>
      <p:ext uri="{BB962C8B-B14F-4D97-AF65-F5344CB8AC3E}">
        <p14:creationId xmlns:p14="http://schemas.microsoft.com/office/powerpoint/2010/main" val="46025659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lang="en-US"/>
              <a:t>Click to edit Master title style</a:t>
            </a:r>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9"/>
          <p:cNvSpPr>
            <a:spLocks noGrp="1"/>
          </p:cNvSpPr>
          <p:nvPr>
            <p:ph type="dt" sz="half" idx="10"/>
          </p:nvPr>
        </p:nvSpPr>
        <p:spPr/>
        <p:txBody>
          <a:bodyPr/>
          <a:lstStyle>
            <a:lvl1pPr algn="ctr" eaLnBrk="0" hangingPunct="0">
              <a:defRPr baseline="30000">
                <a:latin typeface="Times New Roman" charset="0"/>
              </a:defRPr>
            </a:lvl1pPr>
          </a:lstStyle>
          <a:p>
            <a:pPr>
              <a:defRPr/>
            </a:pPr>
            <a:fld id="{71D5ED5E-6DC4-004D-AB31-D0762A892D8C}" type="datetime1">
              <a:rPr lang="en-US"/>
              <a:pPr>
                <a:defRPr/>
              </a:pPr>
              <a:t>8/23/20</a:t>
            </a:fld>
            <a:endParaRPr lang="en-US"/>
          </a:p>
        </p:txBody>
      </p:sp>
      <p:sp>
        <p:nvSpPr>
          <p:cNvPr id="6" name="Footer Placeholder 21"/>
          <p:cNvSpPr>
            <a:spLocks noGrp="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7" name="Slide Number Placeholder 17"/>
          <p:cNvSpPr>
            <a:spLocks noGrp="1"/>
          </p:cNvSpPr>
          <p:nvPr>
            <p:ph type="sldNum" sz="quarter" idx="12"/>
          </p:nvPr>
        </p:nvSpPr>
        <p:spPr/>
        <p:txBody>
          <a:bodyPr/>
          <a:lstStyle>
            <a:lvl1pPr eaLnBrk="0" hangingPunct="0">
              <a:defRPr baseline="30000">
                <a:latin typeface="Times New Roman" charset="0"/>
              </a:defRPr>
            </a:lvl1pPr>
          </a:lstStyle>
          <a:p>
            <a:pPr>
              <a:defRPr/>
            </a:pPr>
            <a:fld id="{737CDA6F-5FCB-6647-A539-2BDAF842F977}" type="slidenum">
              <a:rPr lang="en-US"/>
              <a:pPr>
                <a:defRPr/>
              </a:pPr>
              <a:t>‹#›</a:t>
            </a:fld>
            <a:endParaRPr lang="en-US"/>
          </a:p>
        </p:txBody>
      </p:sp>
    </p:spTree>
    <p:extLst>
      <p:ext uri="{BB962C8B-B14F-4D97-AF65-F5344CB8AC3E}">
        <p14:creationId xmlns:p14="http://schemas.microsoft.com/office/powerpoint/2010/main" val="346602992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lgn="ctr" eaLnBrk="0" hangingPunct="0">
              <a:defRPr baseline="30000">
                <a:latin typeface="Times New Roman" charset="0"/>
              </a:defRPr>
            </a:lvl1pPr>
          </a:lstStyle>
          <a:p>
            <a:pPr>
              <a:defRPr/>
            </a:pPr>
            <a:fld id="{B4EB49B0-FDC0-6743-94A2-673C2799A67F}" type="datetime1">
              <a:rPr lang="en-US"/>
              <a:pPr>
                <a:defRPr/>
              </a:pPr>
              <a:t>8/23/20</a:t>
            </a:fld>
            <a:endParaRPr lang="en-US"/>
          </a:p>
        </p:txBody>
      </p:sp>
      <p:sp>
        <p:nvSpPr>
          <p:cNvPr id="5" name="Footer Placeholder 21"/>
          <p:cNvSpPr>
            <a:spLocks noGrp="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Slide Number Placeholder 17"/>
          <p:cNvSpPr>
            <a:spLocks noGrp="1"/>
          </p:cNvSpPr>
          <p:nvPr>
            <p:ph type="sldNum" sz="quarter" idx="12"/>
          </p:nvPr>
        </p:nvSpPr>
        <p:spPr/>
        <p:txBody>
          <a:bodyPr/>
          <a:lstStyle>
            <a:lvl1pPr eaLnBrk="0" hangingPunct="0">
              <a:defRPr baseline="30000">
                <a:latin typeface="Times New Roman" charset="0"/>
              </a:defRPr>
            </a:lvl1pPr>
          </a:lstStyle>
          <a:p>
            <a:pPr>
              <a:defRPr/>
            </a:pPr>
            <a:fld id="{FB4B1FB9-62DB-4444-835D-C128A8D3DEE6}" type="slidenum">
              <a:rPr lang="en-US"/>
              <a:pPr>
                <a:defRPr/>
              </a:pPr>
              <a:t>‹#›</a:t>
            </a:fld>
            <a:endParaRPr lang="en-US"/>
          </a:p>
        </p:txBody>
      </p:sp>
    </p:spTree>
    <p:extLst>
      <p:ext uri="{BB962C8B-B14F-4D97-AF65-F5344CB8AC3E}">
        <p14:creationId xmlns:p14="http://schemas.microsoft.com/office/powerpoint/2010/main" val="357719295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lgn="ctr" eaLnBrk="0" hangingPunct="0">
              <a:defRPr baseline="30000">
                <a:latin typeface="Times New Roman" charset="0"/>
              </a:defRPr>
            </a:lvl1pPr>
          </a:lstStyle>
          <a:p>
            <a:pPr>
              <a:defRPr/>
            </a:pPr>
            <a:fld id="{887481E5-F1AC-604A-97E3-AD3D5CF49B06}" type="datetime1">
              <a:rPr lang="en-US"/>
              <a:pPr>
                <a:defRPr/>
              </a:pPr>
              <a:t>8/23/20</a:t>
            </a:fld>
            <a:endParaRPr lang="en-US"/>
          </a:p>
        </p:txBody>
      </p:sp>
      <p:sp>
        <p:nvSpPr>
          <p:cNvPr id="5" name="Footer Placeholder 21"/>
          <p:cNvSpPr>
            <a:spLocks noGrp="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Slide Number Placeholder 17"/>
          <p:cNvSpPr>
            <a:spLocks noGrp="1"/>
          </p:cNvSpPr>
          <p:nvPr>
            <p:ph type="sldNum" sz="quarter" idx="12"/>
          </p:nvPr>
        </p:nvSpPr>
        <p:spPr/>
        <p:txBody>
          <a:bodyPr/>
          <a:lstStyle>
            <a:lvl1pPr eaLnBrk="0" hangingPunct="0">
              <a:defRPr baseline="30000">
                <a:latin typeface="Times New Roman" charset="0"/>
              </a:defRPr>
            </a:lvl1pPr>
          </a:lstStyle>
          <a:p>
            <a:pPr>
              <a:defRPr/>
            </a:pPr>
            <a:fld id="{02F87620-25CD-CF44-84E8-4D1CFCD4FF63}" type="slidenum">
              <a:rPr lang="en-US"/>
              <a:pPr>
                <a:defRPr/>
              </a:pPr>
              <a:t>‹#›</a:t>
            </a:fld>
            <a:endParaRPr lang="en-US"/>
          </a:p>
        </p:txBody>
      </p:sp>
    </p:spTree>
    <p:extLst>
      <p:ext uri="{BB962C8B-B14F-4D97-AF65-F5344CB8AC3E}">
        <p14:creationId xmlns:p14="http://schemas.microsoft.com/office/powerpoint/2010/main" val="37954284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aseline="30000"/>
            </a:lvl1pPr>
          </a:lstStyle>
          <a:p>
            <a:pPr>
              <a:defRPr/>
            </a:pPr>
            <a:endParaRPr lang="nl-NL"/>
          </a:p>
        </p:txBody>
      </p:sp>
      <p:sp>
        <p:nvSpPr>
          <p:cNvPr id="5" name="Rectangle 5"/>
          <p:cNvSpPr>
            <a:spLocks noGrp="1" noChangeArrowheads="1"/>
          </p:cNvSpPr>
          <p:nvPr>
            <p:ph type="ftr" sz="quarter" idx="11"/>
          </p:nvPr>
        </p:nvSpPr>
        <p:spPr/>
        <p:txBody>
          <a:bodyPr/>
          <a:lstStyle>
            <a:lvl1pPr eaLnBrk="1" hangingPunct="1">
              <a:defRPr baseline="30000"/>
            </a:lvl1pPr>
          </a:lstStyle>
          <a:p>
            <a:pPr>
              <a:defRPr/>
            </a:pPr>
            <a:endParaRPr lang="nl-NL"/>
          </a:p>
        </p:txBody>
      </p:sp>
      <p:sp>
        <p:nvSpPr>
          <p:cNvPr id="6" name="Rectangle 6"/>
          <p:cNvSpPr>
            <a:spLocks noGrp="1" noChangeArrowheads="1"/>
          </p:cNvSpPr>
          <p:nvPr>
            <p:ph type="sldNum" sz="quarter" idx="12"/>
          </p:nvPr>
        </p:nvSpPr>
        <p:spPr/>
        <p:txBody>
          <a:bodyPr/>
          <a:lstStyle>
            <a:lvl1pPr eaLnBrk="1" hangingPunct="1">
              <a:defRPr baseline="30000"/>
            </a:lvl1pPr>
          </a:lstStyle>
          <a:p>
            <a:pPr>
              <a:defRPr/>
            </a:pPr>
            <a:fld id="{54035596-8FC8-F64A-8710-71302C3F9466}" type="slidenum">
              <a:rPr lang="nl-NL"/>
              <a:pPr>
                <a:defRPr/>
              </a:pPr>
              <a:t>‹#›</a:t>
            </a:fld>
            <a:endParaRPr lang="nl-NL"/>
          </a:p>
        </p:txBody>
      </p:sp>
    </p:spTree>
    <p:extLst>
      <p:ext uri="{BB962C8B-B14F-4D97-AF65-F5344CB8AC3E}">
        <p14:creationId xmlns:p14="http://schemas.microsoft.com/office/powerpoint/2010/main" val="94119295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aseline="30000"/>
            </a:lvl1pPr>
          </a:lstStyle>
          <a:p>
            <a:pPr>
              <a:defRPr/>
            </a:pPr>
            <a:endParaRPr lang="nl-NL"/>
          </a:p>
        </p:txBody>
      </p:sp>
      <p:sp>
        <p:nvSpPr>
          <p:cNvPr id="3" name="Rectangle 5"/>
          <p:cNvSpPr>
            <a:spLocks noGrp="1" noChangeArrowheads="1"/>
          </p:cNvSpPr>
          <p:nvPr>
            <p:ph type="ftr" sz="quarter" idx="11"/>
          </p:nvPr>
        </p:nvSpPr>
        <p:spPr/>
        <p:txBody>
          <a:bodyPr/>
          <a:lstStyle>
            <a:lvl1pPr eaLnBrk="1" hangingPunct="1">
              <a:defRPr baseline="30000"/>
            </a:lvl1pPr>
          </a:lstStyle>
          <a:p>
            <a:pPr>
              <a:defRPr/>
            </a:pPr>
            <a:endParaRPr lang="nl-NL"/>
          </a:p>
        </p:txBody>
      </p:sp>
      <p:sp>
        <p:nvSpPr>
          <p:cNvPr id="4" name="Rectangle 6"/>
          <p:cNvSpPr>
            <a:spLocks noGrp="1" noChangeArrowheads="1"/>
          </p:cNvSpPr>
          <p:nvPr>
            <p:ph type="sldNum" sz="quarter" idx="12"/>
          </p:nvPr>
        </p:nvSpPr>
        <p:spPr/>
        <p:txBody>
          <a:bodyPr/>
          <a:lstStyle>
            <a:lvl1pPr eaLnBrk="1" hangingPunct="1">
              <a:defRPr baseline="30000"/>
            </a:lvl1pPr>
          </a:lstStyle>
          <a:p>
            <a:pPr>
              <a:defRPr/>
            </a:pPr>
            <a:fld id="{60833D2F-E2BF-8B4E-A206-68C067CDEC5F}" type="slidenum">
              <a:rPr lang="nl-NL"/>
              <a:pPr>
                <a:defRPr/>
              </a:pPr>
              <a:t>‹#›</a:t>
            </a:fld>
            <a:endParaRPr lang="nl-NL"/>
          </a:p>
        </p:txBody>
      </p:sp>
    </p:spTree>
    <p:extLst>
      <p:ext uri="{BB962C8B-B14F-4D97-AF65-F5344CB8AC3E}">
        <p14:creationId xmlns:p14="http://schemas.microsoft.com/office/powerpoint/2010/main" val="314519000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672 w 1722"/>
                <a:gd name="T1" fmla="*/ 41 h 66"/>
                <a:gd name="T2" fmla="*/ 1672 w 1722"/>
                <a:gd name="T3" fmla="*/ 35 h 66"/>
                <a:gd name="T4" fmla="*/ 0 w 1722"/>
                <a:gd name="T5" fmla="*/ 0 h 66"/>
                <a:gd name="T6" fmla="*/ 0 w 1722"/>
                <a:gd name="T7" fmla="*/ 33 h 66"/>
                <a:gd name="T8" fmla="*/ 1672 w 1722"/>
                <a:gd name="T9" fmla="*/ 41 h 66"/>
                <a:gd name="T10" fmla="*/ 1672 w 1722"/>
                <a:gd name="T11" fmla="*/ 4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50 w 975"/>
                <a:gd name="T1" fmla="*/ 48 h 101"/>
                <a:gd name="T2" fmla="*/ 950 w 975"/>
                <a:gd name="T3" fmla="*/ 0 h 101"/>
                <a:gd name="T4" fmla="*/ 0 w 975"/>
                <a:gd name="T5" fmla="*/ 24 h 101"/>
                <a:gd name="T6" fmla="*/ 0 w 975"/>
                <a:gd name="T7" fmla="*/ 101 h 101"/>
                <a:gd name="T8" fmla="*/ 950 w 975"/>
                <a:gd name="T9" fmla="*/ 48 h 101"/>
                <a:gd name="T10" fmla="*/ 95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091 w 2141"/>
                <a:gd name="T1" fmla="*/ 0 h 198"/>
                <a:gd name="T2" fmla="*/ 0 w 2141"/>
                <a:gd name="T3" fmla="*/ 156 h 198"/>
                <a:gd name="T4" fmla="*/ 0 w 2141"/>
                <a:gd name="T5" fmla="*/ 198 h 198"/>
                <a:gd name="T6" fmla="*/ 2091 w 2141"/>
                <a:gd name="T7" fmla="*/ 0 h 198"/>
                <a:gd name="T8" fmla="*/ 209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07 w 2517"/>
                <a:gd name="T1" fmla="*/ 276 h 276"/>
                <a:gd name="T2" fmla="*/ 2442 w 2517"/>
                <a:gd name="T3" fmla="*/ 204 h 276"/>
                <a:gd name="T4" fmla="*/ 2185 w 2517"/>
                <a:gd name="T5" fmla="*/ 0 h 276"/>
                <a:gd name="T6" fmla="*/ 0 w 2517"/>
                <a:gd name="T7" fmla="*/ 276 h 276"/>
                <a:gd name="T8" fmla="*/ 2107 w 2517"/>
                <a:gd name="T9" fmla="*/ 276 h 276"/>
                <a:gd name="T10" fmla="*/ 210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04 w 729"/>
                <a:gd name="T1" fmla="*/ 240 h 240"/>
                <a:gd name="T2" fmla="*/ 0 w 729"/>
                <a:gd name="T3" fmla="*/ 0 h 240"/>
                <a:gd name="T4" fmla="*/ 0 w 729"/>
                <a:gd name="T5" fmla="*/ 6 h 240"/>
                <a:gd name="T6" fmla="*/ 704 w 729"/>
                <a:gd name="T7" fmla="*/ 240 h 240"/>
                <a:gd name="T8" fmla="*/ 70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04 w 729"/>
                <a:gd name="T1" fmla="*/ 318 h 318"/>
                <a:gd name="T2" fmla="*/ 704 w 729"/>
                <a:gd name="T3" fmla="*/ 312 h 318"/>
                <a:gd name="T4" fmla="*/ 0 w 729"/>
                <a:gd name="T5" fmla="*/ 0 h 318"/>
                <a:gd name="T6" fmla="*/ 0 w 729"/>
                <a:gd name="T7" fmla="*/ 54 h 318"/>
                <a:gd name="T8" fmla="*/ 704 w 729"/>
                <a:gd name="T9" fmla="*/ 318 h 318"/>
                <a:gd name="T10" fmla="*/ 70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baseline="30000">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baseline="30000">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baseline="30000">
                <a:latin typeface="Arial"/>
                <a:ea typeface="ＭＳ Ｐゴシック"/>
              </a:defRPr>
            </a:lvl1pPr>
          </a:lstStyle>
          <a:p>
            <a:pPr>
              <a:defRPr/>
            </a:pPr>
            <a:fld id="{0EEE736D-F2CF-FD45-AFC6-49A665FCB7FE}" type="slidenum">
              <a:rPr lang="en-US"/>
              <a:pPr>
                <a:defRPr/>
              </a:pPr>
              <a:t>‹#›</a:t>
            </a:fld>
            <a:endParaRPr lang="en-US"/>
          </a:p>
        </p:txBody>
      </p:sp>
    </p:spTree>
    <p:extLst>
      <p:ext uri="{BB962C8B-B14F-4D97-AF65-F5344CB8AC3E}">
        <p14:creationId xmlns:p14="http://schemas.microsoft.com/office/powerpoint/2010/main" val="299393281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baseline="30000">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baseline="30000">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baseline="30000">
                <a:latin typeface="Arial"/>
                <a:ea typeface="ＭＳ Ｐゴシック"/>
              </a:defRPr>
            </a:lvl1pPr>
          </a:lstStyle>
          <a:p>
            <a:pPr>
              <a:defRPr/>
            </a:pPr>
            <a:fld id="{19F2FE2D-A598-374E-8F6B-119388724112}" type="slidenum">
              <a:rPr lang="en-US"/>
              <a:pPr>
                <a:defRPr/>
              </a:pPr>
              <a:t>‹#›</a:t>
            </a:fld>
            <a:endParaRPr lang="en-US"/>
          </a:p>
        </p:txBody>
      </p:sp>
    </p:spTree>
    <p:extLst>
      <p:ext uri="{BB962C8B-B14F-4D97-AF65-F5344CB8AC3E}">
        <p14:creationId xmlns:p14="http://schemas.microsoft.com/office/powerpoint/2010/main" val="45757743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baseline="30000">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baseline="30000">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baseline="30000">
                <a:latin typeface="Arial"/>
                <a:ea typeface="ＭＳ Ｐゴシック"/>
              </a:defRPr>
            </a:lvl1pPr>
          </a:lstStyle>
          <a:p>
            <a:pPr>
              <a:defRPr/>
            </a:pPr>
            <a:fld id="{5DC4A4EA-3ED4-994A-86CC-F82F4A4DE3DB}" type="slidenum">
              <a:rPr lang="en-US"/>
              <a:pPr>
                <a:defRPr/>
              </a:pPr>
              <a:t>‹#›</a:t>
            </a:fld>
            <a:endParaRPr lang="en-US"/>
          </a:p>
        </p:txBody>
      </p:sp>
    </p:spTree>
    <p:extLst>
      <p:ext uri="{BB962C8B-B14F-4D97-AF65-F5344CB8AC3E}">
        <p14:creationId xmlns:p14="http://schemas.microsoft.com/office/powerpoint/2010/main" val="416119208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baseline="30000">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baseline="30000">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baseline="30000">
                <a:latin typeface="Arial"/>
                <a:ea typeface="ＭＳ Ｐゴシック"/>
              </a:defRPr>
            </a:lvl1pPr>
          </a:lstStyle>
          <a:p>
            <a:pPr>
              <a:defRPr/>
            </a:pPr>
            <a:fld id="{CB6E9E36-43AB-114E-8ED7-11EF9F5503D4}" type="slidenum">
              <a:rPr lang="en-US"/>
              <a:pPr>
                <a:defRPr/>
              </a:pPr>
              <a:t>‹#›</a:t>
            </a:fld>
            <a:endParaRPr lang="en-US"/>
          </a:p>
        </p:txBody>
      </p:sp>
    </p:spTree>
    <p:extLst>
      <p:ext uri="{BB962C8B-B14F-4D97-AF65-F5344CB8AC3E}">
        <p14:creationId xmlns:p14="http://schemas.microsoft.com/office/powerpoint/2010/main" val="7930884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3120175"/>
      </p:ext>
    </p:extLst>
  </p:cSld>
  <p:clrMapOvr>
    <a:masterClrMapping/>
  </p:clrMapOvr>
  <p:transition>
    <p:cu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baseline="30000">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baseline="30000">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baseline="30000">
                <a:latin typeface="Arial"/>
                <a:ea typeface="ＭＳ Ｐゴシック"/>
              </a:defRPr>
            </a:lvl1pPr>
          </a:lstStyle>
          <a:p>
            <a:pPr>
              <a:defRPr/>
            </a:pPr>
            <a:fld id="{32AD5B54-C4C8-D548-984D-37F0838F41ED}" type="slidenum">
              <a:rPr lang="en-US"/>
              <a:pPr>
                <a:defRPr/>
              </a:pPr>
              <a:t>‹#›</a:t>
            </a:fld>
            <a:endParaRPr lang="en-US"/>
          </a:p>
        </p:txBody>
      </p:sp>
    </p:spTree>
    <p:extLst>
      <p:ext uri="{BB962C8B-B14F-4D97-AF65-F5344CB8AC3E}">
        <p14:creationId xmlns:p14="http://schemas.microsoft.com/office/powerpoint/2010/main" val="49639523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baseline="30000">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baseline="30000">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baseline="30000">
                <a:latin typeface="Arial"/>
                <a:ea typeface="ＭＳ Ｐゴシック"/>
              </a:defRPr>
            </a:lvl1pPr>
          </a:lstStyle>
          <a:p>
            <a:pPr>
              <a:defRPr/>
            </a:pPr>
            <a:fld id="{1651BCE9-AEDE-1B46-BE64-3D3900D86D16}" type="slidenum">
              <a:rPr lang="en-US"/>
              <a:pPr>
                <a:defRPr/>
              </a:pPr>
              <a:t>‹#›</a:t>
            </a:fld>
            <a:endParaRPr lang="en-US"/>
          </a:p>
        </p:txBody>
      </p:sp>
    </p:spTree>
    <p:extLst>
      <p:ext uri="{BB962C8B-B14F-4D97-AF65-F5344CB8AC3E}">
        <p14:creationId xmlns:p14="http://schemas.microsoft.com/office/powerpoint/2010/main" val="47630002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baseline="30000">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baseline="30000">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baseline="30000">
                <a:latin typeface="Arial"/>
                <a:ea typeface="ＭＳ Ｐゴシック"/>
              </a:defRPr>
            </a:lvl1pPr>
          </a:lstStyle>
          <a:p>
            <a:pPr>
              <a:defRPr/>
            </a:pPr>
            <a:fld id="{82677D0B-037E-3046-A5E7-13DB2893D749}" type="slidenum">
              <a:rPr lang="en-US"/>
              <a:pPr>
                <a:defRPr/>
              </a:pPr>
              <a:t>‹#›</a:t>
            </a:fld>
            <a:endParaRPr lang="en-US"/>
          </a:p>
        </p:txBody>
      </p:sp>
    </p:spTree>
    <p:extLst>
      <p:ext uri="{BB962C8B-B14F-4D97-AF65-F5344CB8AC3E}">
        <p14:creationId xmlns:p14="http://schemas.microsoft.com/office/powerpoint/2010/main" val="163903683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baseline="30000">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baseline="30000">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baseline="30000">
                <a:latin typeface="Arial"/>
                <a:ea typeface="ＭＳ Ｐゴシック"/>
              </a:defRPr>
            </a:lvl1pPr>
          </a:lstStyle>
          <a:p>
            <a:pPr>
              <a:defRPr/>
            </a:pPr>
            <a:fld id="{08B95841-FF80-C943-8176-90A23125D242}" type="slidenum">
              <a:rPr lang="en-US"/>
              <a:pPr>
                <a:defRPr/>
              </a:pPr>
              <a:t>‹#›</a:t>
            </a:fld>
            <a:endParaRPr lang="en-US"/>
          </a:p>
        </p:txBody>
      </p:sp>
    </p:spTree>
    <p:extLst>
      <p:ext uri="{BB962C8B-B14F-4D97-AF65-F5344CB8AC3E}">
        <p14:creationId xmlns:p14="http://schemas.microsoft.com/office/powerpoint/2010/main" val="274007688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baseline="30000">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baseline="30000">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baseline="30000">
                <a:latin typeface="Arial"/>
                <a:ea typeface="ＭＳ Ｐゴシック"/>
              </a:defRPr>
            </a:lvl1pPr>
          </a:lstStyle>
          <a:p>
            <a:pPr>
              <a:defRPr/>
            </a:pPr>
            <a:fld id="{38973C92-2B87-4545-B79A-9AA06C30A037}" type="slidenum">
              <a:rPr lang="en-US"/>
              <a:pPr>
                <a:defRPr/>
              </a:pPr>
              <a:t>‹#›</a:t>
            </a:fld>
            <a:endParaRPr lang="en-US"/>
          </a:p>
        </p:txBody>
      </p:sp>
    </p:spTree>
    <p:extLst>
      <p:ext uri="{BB962C8B-B14F-4D97-AF65-F5344CB8AC3E}">
        <p14:creationId xmlns:p14="http://schemas.microsoft.com/office/powerpoint/2010/main" val="148797093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baseline="30000">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baseline="30000">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baseline="30000">
                <a:latin typeface="Arial"/>
                <a:ea typeface="ＭＳ Ｐゴシック"/>
              </a:defRPr>
            </a:lvl1pPr>
          </a:lstStyle>
          <a:p>
            <a:pPr>
              <a:defRPr/>
            </a:pPr>
            <a:fld id="{FEFCD3C2-8416-B44F-B74C-96AD3ABCF546}" type="slidenum">
              <a:rPr lang="en-US"/>
              <a:pPr>
                <a:defRPr/>
              </a:pPr>
              <a:t>‹#›</a:t>
            </a:fld>
            <a:endParaRPr lang="en-US"/>
          </a:p>
        </p:txBody>
      </p:sp>
    </p:spTree>
    <p:extLst>
      <p:ext uri="{BB962C8B-B14F-4D97-AF65-F5344CB8AC3E}">
        <p14:creationId xmlns:p14="http://schemas.microsoft.com/office/powerpoint/2010/main" val="319392118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baseline="30000">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baseline="30000">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baseline="30000">
                <a:latin typeface="Arial"/>
                <a:ea typeface="ＭＳ Ｐゴシック"/>
              </a:defRPr>
            </a:lvl1pPr>
          </a:lstStyle>
          <a:p>
            <a:pPr>
              <a:defRPr/>
            </a:pPr>
            <a:fld id="{3A8A699E-8F12-874C-8494-CD598B322633}" type="slidenum">
              <a:rPr lang="en-US"/>
              <a:pPr>
                <a:defRPr/>
              </a:pPr>
              <a:t>‹#›</a:t>
            </a:fld>
            <a:endParaRPr lang="en-US"/>
          </a:p>
        </p:txBody>
      </p:sp>
    </p:spTree>
    <p:extLst>
      <p:ext uri="{BB962C8B-B14F-4D97-AF65-F5344CB8AC3E}">
        <p14:creationId xmlns:p14="http://schemas.microsoft.com/office/powerpoint/2010/main" val="46864216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9760BB5D-452E-094C-AE51-2693C1DF3996}" type="slidenum">
              <a:rPr lang="en-US"/>
              <a:pPr>
                <a:defRPr/>
              </a:pPr>
              <a:t>‹#›</a:t>
            </a:fld>
            <a:endParaRPr lang="en-US"/>
          </a:p>
        </p:txBody>
      </p:sp>
    </p:spTree>
    <p:extLst>
      <p:ext uri="{BB962C8B-B14F-4D97-AF65-F5344CB8AC3E}">
        <p14:creationId xmlns:p14="http://schemas.microsoft.com/office/powerpoint/2010/main" val="133320651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C24AC658-A7C4-0840-8028-4BF7A4BBB7B0}" type="slidenum">
              <a:rPr lang="en-US"/>
              <a:pPr>
                <a:defRPr/>
              </a:pPr>
              <a:t>‹#›</a:t>
            </a:fld>
            <a:endParaRPr lang="en-US"/>
          </a:p>
        </p:txBody>
      </p:sp>
    </p:spTree>
    <p:extLst>
      <p:ext uri="{BB962C8B-B14F-4D97-AF65-F5344CB8AC3E}">
        <p14:creationId xmlns:p14="http://schemas.microsoft.com/office/powerpoint/2010/main" val="119727395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2B224213-7AB6-F04F-AFEC-945629FF3CCE}" type="slidenum">
              <a:rPr lang="en-US"/>
              <a:pPr>
                <a:defRPr/>
              </a:pPr>
              <a:t>‹#›</a:t>
            </a:fld>
            <a:endParaRPr lang="en-US"/>
          </a:p>
        </p:txBody>
      </p:sp>
    </p:spTree>
    <p:extLst>
      <p:ext uri="{BB962C8B-B14F-4D97-AF65-F5344CB8AC3E}">
        <p14:creationId xmlns:p14="http://schemas.microsoft.com/office/powerpoint/2010/main" val="2136024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3013513"/>
      </p:ext>
    </p:extLst>
  </p:cSld>
  <p:clrMapOvr>
    <a:masterClrMapping/>
  </p:clrMapOvr>
  <p:transition>
    <p:cu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FDAA7EDC-5805-1D4D-92D9-F822DAB2C119}" type="slidenum">
              <a:rPr lang="en-US"/>
              <a:pPr>
                <a:defRPr/>
              </a:pPr>
              <a:t>‹#›</a:t>
            </a:fld>
            <a:endParaRPr lang="en-US"/>
          </a:p>
        </p:txBody>
      </p:sp>
    </p:spTree>
    <p:extLst>
      <p:ext uri="{BB962C8B-B14F-4D97-AF65-F5344CB8AC3E}">
        <p14:creationId xmlns:p14="http://schemas.microsoft.com/office/powerpoint/2010/main" val="168619994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B1B30137-B002-7741-83B3-ED3A1935F165}" type="slidenum">
              <a:rPr lang="en-US"/>
              <a:pPr>
                <a:defRPr/>
              </a:pPr>
              <a:t>‹#›</a:t>
            </a:fld>
            <a:endParaRPr lang="en-US"/>
          </a:p>
        </p:txBody>
      </p:sp>
    </p:spTree>
    <p:extLst>
      <p:ext uri="{BB962C8B-B14F-4D97-AF65-F5344CB8AC3E}">
        <p14:creationId xmlns:p14="http://schemas.microsoft.com/office/powerpoint/2010/main" val="278084538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BBFF362F-D03C-9A41-B256-5D02ADDDB8B3}" type="slidenum">
              <a:rPr lang="en-US"/>
              <a:pPr>
                <a:defRPr/>
              </a:pPr>
              <a:t>‹#›</a:t>
            </a:fld>
            <a:endParaRPr lang="en-US"/>
          </a:p>
        </p:txBody>
      </p:sp>
    </p:spTree>
    <p:extLst>
      <p:ext uri="{BB962C8B-B14F-4D97-AF65-F5344CB8AC3E}">
        <p14:creationId xmlns:p14="http://schemas.microsoft.com/office/powerpoint/2010/main" val="53647293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8BAF5B19-311C-BE49-907A-3C7EAA7E3D1C}" type="slidenum">
              <a:rPr lang="en-US"/>
              <a:pPr>
                <a:defRPr/>
              </a:pPr>
              <a:t>‹#›</a:t>
            </a:fld>
            <a:endParaRPr lang="en-US"/>
          </a:p>
        </p:txBody>
      </p:sp>
    </p:spTree>
    <p:extLst>
      <p:ext uri="{BB962C8B-B14F-4D97-AF65-F5344CB8AC3E}">
        <p14:creationId xmlns:p14="http://schemas.microsoft.com/office/powerpoint/2010/main" val="306629586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F7964A08-4CC8-514C-A3F1-8A3E02D52E06}" type="slidenum">
              <a:rPr lang="en-US"/>
              <a:pPr>
                <a:defRPr/>
              </a:pPr>
              <a:t>‹#›</a:t>
            </a:fld>
            <a:endParaRPr lang="en-US"/>
          </a:p>
        </p:txBody>
      </p:sp>
    </p:spTree>
    <p:extLst>
      <p:ext uri="{BB962C8B-B14F-4D97-AF65-F5344CB8AC3E}">
        <p14:creationId xmlns:p14="http://schemas.microsoft.com/office/powerpoint/2010/main" val="186125088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61F9DFC5-54C2-004F-8C66-496F9194A6CF}" type="slidenum">
              <a:rPr lang="en-US"/>
              <a:pPr>
                <a:defRPr/>
              </a:pPr>
              <a:t>‹#›</a:t>
            </a:fld>
            <a:endParaRPr lang="en-US"/>
          </a:p>
        </p:txBody>
      </p:sp>
    </p:spTree>
    <p:extLst>
      <p:ext uri="{BB962C8B-B14F-4D97-AF65-F5344CB8AC3E}">
        <p14:creationId xmlns:p14="http://schemas.microsoft.com/office/powerpoint/2010/main" val="129662655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9DDC7EB7-2876-FC42-A6F3-57186BABC1AB}" type="slidenum">
              <a:rPr lang="en-US"/>
              <a:pPr>
                <a:defRPr/>
              </a:pPr>
              <a:t>‹#›</a:t>
            </a:fld>
            <a:endParaRPr lang="en-US"/>
          </a:p>
        </p:txBody>
      </p:sp>
    </p:spTree>
    <p:extLst>
      <p:ext uri="{BB962C8B-B14F-4D97-AF65-F5344CB8AC3E}">
        <p14:creationId xmlns:p14="http://schemas.microsoft.com/office/powerpoint/2010/main" val="313103869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7D1238A8-3B6E-CD4E-B2B9-53A6CEAEE745}" type="slidenum">
              <a:rPr lang="en-US"/>
              <a:pPr>
                <a:defRPr/>
              </a:pPr>
              <a:t>‹#›</a:t>
            </a:fld>
            <a:endParaRPr lang="en-US"/>
          </a:p>
        </p:txBody>
      </p:sp>
    </p:spTree>
    <p:extLst>
      <p:ext uri="{BB962C8B-B14F-4D97-AF65-F5344CB8AC3E}">
        <p14:creationId xmlns:p14="http://schemas.microsoft.com/office/powerpoint/2010/main" val="370074047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 xmlns:a14="http://schemas.microsoft.com/office/drawing/2010/main">
                  <a:solidFill>
                    <a:schemeClr val="tx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grpSp>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charset="0"/>
              <a:buNone/>
              <a:defRPr sz="3000"/>
            </a:lvl1pPr>
          </a:lstStyle>
          <a:p>
            <a:pPr lvl="0"/>
            <a:r>
              <a:rPr lang="en-US"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lgn="ctr" eaLnBrk="0" hangingPunct="0">
              <a:defRPr baseline="30000">
                <a:latin typeface="Times New Roman" charset="0"/>
              </a:defRPr>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eaLnBrk="0" hangingPunct="0">
              <a:defRPr baseline="30000">
                <a:latin typeface="Times New Roman" charset="0"/>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eaLnBrk="0" hangingPunct="0">
              <a:defRPr baseline="30000">
                <a:latin typeface="Times New Roman" charset="0"/>
              </a:defRPr>
            </a:lvl1pPr>
          </a:lstStyle>
          <a:p>
            <a:pPr>
              <a:defRPr/>
            </a:pPr>
            <a:fld id="{B4308897-EB19-2247-BB46-17FEFEDE8AC9}" type="slidenum">
              <a:rPr lang="en-US"/>
              <a:pPr>
                <a:defRPr/>
              </a:pPr>
              <a:t>‹#›</a:t>
            </a:fld>
            <a:endParaRPr lang="en-US"/>
          </a:p>
        </p:txBody>
      </p:sp>
    </p:spTree>
    <p:extLst>
      <p:ext uri="{BB962C8B-B14F-4D97-AF65-F5344CB8AC3E}">
        <p14:creationId xmlns:p14="http://schemas.microsoft.com/office/powerpoint/2010/main" val="1332962150"/>
      </p:ext>
    </p:extLst>
  </p:cSld>
  <p:clrMapOvr>
    <a:masterClrMapping/>
  </p:clrMapOvr>
  <p:transition>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93989907-38DA-F646-B4EC-E539B49A2093}" type="slidenum">
              <a:rPr lang="en-US"/>
              <a:pPr>
                <a:defRPr/>
              </a:pPr>
              <a:t>‹#›</a:t>
            </a:fld>
            <a:endParaRPr lang="en-US"/>
          </a:p>
        </p:txBody>
      </p:sp>
    </p:spTree>
    <p:extLst>
      <p:ext uri="{BB962C8B-B14F-4D97-AF65-F5344CB8AC3E}">
        <p14:creationId xmlns:p14="http://schemas.microsoft.com/office/powerpoint/2010/main" val="137878444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367588287"/>
      </p:ext>
    </p:extLst>
  </p:cSld>
  <p:clrMapOvr>
    <a:masterClrMapping/>
  </p:clrMapOvr>
  <p:transition>
    <p:cu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9226FA89-C398-E54A-B10C-B80AEBD03867}" type="slidenum">
              <a:rPr lang="en-US"/>
              <a:pPr>
                <a:defRPr/>
              </a:pPr>
              <a:t>‹#›</a:t>
            </a:fld>
            <a:endParaRPr lang="en-US"/>
          </a:p>
        </p:txBody>
      </p:sp>
    </p:spTree>
    <p:extLst>
      <p:ext uri="{BB962C8B-B14F-4D97-AF65-F5344CB8AC3E}">
        <p14:creationId xmlns:p14="http://schemas.microsoft.com/office/powerpoint/2010/main" val="3890233636"/>
      </p:ext>
    </p:extLst>
  </p:cSld>
  <p:clrMapOvr>
    <a:masterClrMapping/>
  </p:clrMapOvr>
  <p:transition>
    <p:fade/>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BF97D14E-419A-E840-8E6C-050D3A406929}" type="slidenum">
              <a:rPr lang="en-US"/>
              <a:pPr>
                <a:defRPr/>
              </a:pPr>
              <a:t>‹#›</a:t>
            </a:fld>
            <a:endParaRPr lang="en-US"/>
          </a:p>
        </p:txBody>
      </p:sp>
    </p:spTree>
    <p:extLst>
      <p:ext uri="{BB962C8B-B14F-4D97-AF65-F5344CB8AC3E}">
        <p14:creationId xmlns:p14="http://schemas.microsoft.com/office/powerpoint/2010/main" val="3194260051"/>
      </p:ext>
    </p:extLst>
  </p:cSld>
  <p:clrMapOvr>
    <a:masterClrMapping/>
  </p:clrMapOvr>
  <p:transition>
    <p:fade/>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6676AA53-5625-AF41-B74F-BF10DF1E5528}" type="slidenum">
              <a:rPr lang="en-US"/>
              <a:pPr>
                <a:defRPr/>
              </a:pPr>
              <a:t>‹#›</a:t>
            </a:fld>
            <a:endParaRPr lang="en-US"/>
          </a:p>
        </p:txBody>
      </p:sp>
    </p:spTree>
    <p:extLst>
      <p:ext uri="{BB962C8B-B14F-4D97-AF65-F5344CB8AC3E}">
        <p14:creationId xmlns:p14="http://schemas.microsoft.com/office/powerpoint/2010/main" val="804113035"/>
      </p:ext>
    </p:extLst>
  </p:cSld>
  <p:clrMapOvr>
    <a:masterClrMapping/>
  </p:clrMapOvr>
  <p:transition>
    <p:fad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58551FB0-E611-3947-B9F0-20FA3B44F33D}" type="slidenum">
              <a:rPr lang="en-US"/>
              <a:pPr>
                <a:defRPr/>
              </a:pPr>
              <a:t>‹#›</a:t>
            </a:fld>
            <a:endParaRPr lang="en-US"/>
          </a:p>
        </p:txBody>
      </p:sp>
    </p:spTree>
    <p:extLst>
      <p:ext uri="{BB962C8B-B14F-4D97-AF65-F5344CB8AC3E}">
        <p14:creationId xmlns:p14="http://schemas.microsoft.com/office/powerpoint/2010/main" val="2832410538"/>
      </p:ext>
    </p:extLst>
  </p:cSld>
  <p:clrMapOvr>
    <a:masterClrMapping/>
  </p:clrMapOvr>
  <p:transition>
    <p:fad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99E4007C-4F01-B942-97CA-85B9A3862BE3}" type="slidenum">
              <a:rPr lang="en-US"/>
              <a:pPr>
                <a:defRPr/>
              </a:pPr>
              <a:t>‹#›</a:t>
            </a:fld>
            <a:endParaRPr lang="en-US"/>
          </a:p>
        </p:txBody>
      </p:sp>
    </p:spTree>
    <p:extLst>
      <p:ext uri="{BB962C8B-B14F-4D97-AF65-F5344CB8AC3E}">
        <p14:creationId xmlns:p14="http://schemas.microsoft.com/office/powerpoint/2010/main" val="3234491721"/>
      </p:ext>
    </p:extLst>
  </p:cSld>
  <p:clrMapOvr>
    <a:masterClrMapping/>
  </p:clrMapOvr>
  <p:transition>
    <p:fad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75D7685F-BC01-3B4E-B582-0CE2723731BA}" type="slidenum">
              <a:rPr lang="en-US"/>
              <a:pPr>
                <a:defRPr/>
              </a:pPr>
              <a:t>‹#›</a:t>
            </a:fld>
            <a:endParaRPr lang="en-US"/>
          </a:p>
        </p:txBody>
      </p:sp>
    </p:spTree>
    <p:extLst>
      <p:ext uri="{BB962C8B-B14F-4D97-AF65-F5344CB8AC3E}">
        <p14:creationId xmlns:p14="http://schemas.microsoft.com/office/powerpoint/2010/main" val="1167477335"/>
      </p:ext>
    </p:extLst>
  </p:cSld>
  <p:clrMapOvr>
    <a:masterClrMapping/>
  </p:clrMapOvr>
  <p:transition>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6FB7F389-4347-6B42-9EA7-42633F84661E}" type="slidenum">
              <a:rPr lang="en-US"/>
              <a:pPr>
                <a:defRPr/>
              </a:pPr>
              <a:t>‹#›</a:t>
            </a:fld>
            <a:endParaRPr lang="en-US"/>
          </a:p>
        </p:txBody>
      </p:sp>
    </p:spTree>
    <p:extLst>
      <p:ext uri="{BB962C8B-B14F-4D97-AF65-F5344CB8AC3E}">
        <p14:creationId xmlns:p14="http://schemas.microsoft.com/office/powerpoint/2010/main" val="4114689419"/>
      </p:ext>
    </p:extLst>
  </p:cSld>
  <p:clrMapOvr>
    <a:masterClrMapping/>
  </p:clrMapOvr>
  <p:transition>
    <p:fade/>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58D53F96-1528-1B4D-96AE-799EF2D8441A}" type="slidenum">
              <a:rPr lang="en-US"/>
              <a:pPr>
                <a:defRPr/>
              </a:pPr>
              <a:t>‹#›</a:t>
            </a:fld>
            <a:endParaRPr lang="en-US"/>
          </a:p>
        </p:txBody>
      </p:sp>
    </p:spTree>
    <p:extLst>
      <p:ext uri="{BB962C8B-B14F-4D97-AF65-F5344CB8AC3E}">
        <p14:creationId xmlns:p14="http://schemas.microsoft.com/office/powerpoint/2010/main" val="4019040285"/>
      </p:ext>
    </p:extLst>
  </p:cSld>
  <p:clrMapOvr>
    <a:masterClrMapping/>
  </p:clrMapOvr>
  <p:transition>
    <p:fad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877EBE4A-3B2E-884A-9581-E4ED8DFF148C}" type="slidenum">
              <a:rPr lang="en-US"/>
              <a:pPr>
                <a:defRPr/>
              </a:pPr>
              <a:t>‹#›</a:t>
            </a:fld>
            <a:endParaRPr lang="en-US"/>
          </a:p>
        </p:txBody>
      </p:sp>
    </p:spTree>
    <p:extLst>
      <p:ext uri="{BB962C8B-B14F-4D97-AF65-F5344CB8AC3E}">
        <p14:creationId xmlns:p14="http://schemas.microsoft.com/office/powerpoint/2010/main" val="4195884827"/>
      </p:ext>
    </p:extLst>
  </p:cSld>
  <p:clrMapOvr>
    <a:masterClrMapping/>
  </p:clrMapOvr>
  <p:transition>
    <p:fade/>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 xmlns:a14="http://schemas.microsoft.com/office/drawing/2010/main">
                  <a:solidFill>
                    <a:schemeClr val="tx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grpSp>
      <p:sp>
        <p:nvSpPr>
          <p:cNvPr id="16390"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SG" noProof="0"/>
              <a:t>Click to edit Master title style</a:t>
            </a:r>
          </a:p>
        </p:txBody>
      </p:sp>
      <p:sp>
        <p:nvSpPr>
          <p:cNvPr id="16391"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SG"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lgn="ctr" eaLnBrk="0" hangingPunct="0">
              <a:defRPr baseline="30000">
                <a:latin typeface="Times New Roman" charset="0"/>
              </a:defRPr>
            </a:lvl1pPr>
          </a:lstStyle>
          <a:p>
            <a:pPr>
              <a:defRPr/>
            </a:pPr>
            <a:endParaRPr lang="en-SG"/>
          </a:p>
        </p:txBody>
      </p:sp>
      <p:sp>
        <p:nvSpPr>
          <p:cNvPr id="9" name="Rectangle 9"/>
          <p:cNvSpPr>
            <a:spLocks noGrp="1" noChangeArrowheads="1"/>
          </p:cNvSpPr>
          <p:nvPr>
            <p:ph type="ftr" sz="quarter" idx="11"/>
          </p:nvPr>
        </p:nvSpPr>
        <p:spPr>
          <a:xfrm>
            <a:off x="3251200" y="6248400"/>
            <a:ext cx="2887663" cy="457200"/>
          </a:xfrm>
        </p:spPr>
        <p:txBody>
          <a:bodyPr/>
          <a:lstStyle>
            <a:lvl1pPr eaLnBrk="0" hangingPunct="0">
              <a:defRPr baseline="30000">
                <a:latin typeface="Times New Roman" charset="0"/>
              </a:defRPr>
            </a:lvl1pPr>
          </a:lstStyle>
          <a:p>
            <a:pPr>
              <a:defRPr/>
            </a:pPr>
            <a:endParaRPr lang="en-SG"/>
          </a:p>
        </p:txBody>
      </p:sp>
      <p:sp>
        <p:nvSpPr>
          <p:cNvPr id="10" name="Rectangle 10"/>
          <p:cNvSpPr>
            <a:spLocks noGrp="1" noChangeArrowheads="1"/>
          </p:cNvSpPr>
          <p:nvPr>
            <p:ph type="sldNum" sz="quarter" idx="12"/>
          </p:nvPr>
        </p:nvSpPr>
        <p:spPr>
          <a:xfrm>
            <a:off x="6788150" y="6257925"/>
            <a:ext cx="1905000" cy="457200"/>
          </a:xfrm>
        </p:spPr>
        <p:txBody>
          <a:bodyPr/>
          <a:lstStyle>
            <a:lvl1pPr eaLnBrk="0" hangingPunct="0">
              <a:defRPr baseline="30000">
                <a:latin typeface="Times New Roman" charset="0"/>
              </a:defRPr>
            </a:lvl1pPr>
          </a:lstStyle>
          <a:p>
            <a:pPr>
              <a:defRPr/>
            </a:pPr>
            <a:fld id="{E02C08CA-E254-B44A-B7F8-4A4FDD962853}" type="slidenum">
              <a:rPr lang="en-US"/>
              <a:pPr>
                <a:defRPr/>
              </a:pPr>
              <a:t>‹#›</a:t>
            </a:fld>
            <a:endParaRPr lang="en-US"/>
          </a:p>
        </p:txBody>
      </p:sp>
    </p:spTree>
    <p:extLst>
      <p:ext uri="{BB962C8B-B14F-4D97-AF65-F5344CB8AC3E}">
        <p14:creationId xmlns:p14="http://schemas.microsoft.com/office/powerpoint/2010/main" val="387999887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632654"/>
      </p:ext>
    </p:extLst>
  </p:cSld>
  <p:clrMapOvr>
    <a:masterClrMapping/>
  </p:clrMapOvr>
  <p:transition>
    <p:cut/>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D33DD4A1-2F56-F543-9306-2CEAB549CABC}" type="slidenum">
              <a:rPr lang="en-US"/>
              <a:pPr>
                <a:defRPr/>
              </a:pPr>
              <a:t>‹#›</a:t>
            </a:fld>
            <a:endParaRPr lang="en-US"/>
          </a:p>
        </p:txBody>
      </p:sp>
    </p:spTree>
    <p:extLst>
      <p:ext uri="{BB962C8B-B14F-4D97-AF65-F5344CB8AC3E}">
        <p14:creationId xmlns:p14="http://schemas.microsoft.com/office/powerpoint/2010/main" val="178879956"/>
      </p:ext>
    </p:extLst>
  </p:cSld>
  <p:clrMapOvr>
    <a:masterClrMapping/>
  </p:clrMapOvr>
  <p:transition>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5E86BD15-AC30-AA4F-A1FC-CC7A729A5D19}" type="slidenum">
              <a:rPr lang="en-US"/>
              <a:pPr>
                <a:defRPr/>
              </a:pPr>
              <a:t>‹#›</a:t>
            </a:fld>
            <a:endParaRPr lang="en-US"/>
          </a:p>
        </p:txBody>
      </p:sp>
    </p:spTree>
    <p:extLst>
      <p:ext uri="{BB962C8B-B14F-4D97-AF65-F5344CB8AC3E}">
        <p14:creationId xmlns:p14="http://schemas.microsoft.com/office/powerpoint/2010/main" val="4073130488"/>
      </p:ext>
    </p:extLst>
  </p:cSld>
  <p:clrMapOvr>
    <a:masterClrMapping/>
  </p:clrMapOvr>
  <p:transition>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AF40A7CF-5B0C-544C-9381-DCC8B81BDFC7}" type="slidenum">
              <a:rPr lang="en-US"/>
              <a:pPr>
                <a:defRPr/>
              </a:pPr>
              <a:t>‹#›</a:t>
            </a:fld>
            <a:endParaRPr lang="en-US"/>
          </a:p>
        </p:txBody>
      </p:sp>
    </p:spTree>
    <p:extLst>
      <p:ext uri="{BB962C8B-B14F-4D97-AF65-F5344CB8AC3E}">
        <p14:creationId xmlns:p14="http://schemas.microsoft.com/office/powerpoint/2010/main" val="1303583121"/>
      </p:ext>
    </p:extLst>
  </p:cSld>
  <p:clrMapOvr>
    <a:masterClrMapping/>
  </p:clrMapOvr>
  <p:transition>
    <p:fad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8"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9"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5B264278-CB38-BD41-8986-25E4EE2CA933}" type="slidenum">
              <a:rPr lang="en-US"/>
              <a:pPr>
                <a:defRPr/>
              </a:pPr>
              <a:t>‹#›</a:t>
            </a:fld>
            <a:endParaRPr lang="en-US"/>
          </a:p>
        </p:txBody>
      </p:sp>
    </p:spTree>
    <p:extLst>
      <p:ext uri="{BB962C8B-B14F-4D97-AF65-F5344CB8AC3E}">
        <p14:creationId xmlns:p14="http://schemas.microsoft.com/office/powerpoint/2010/main" val="638813487"/>
      </p:ext>
    </p:extLst>
  </p:cSld>
  <p:clrMapOvr>
    <a:masterClrMapping/>
  </p:clrMapOvr>
  <p:transition>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4"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5"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790FF760-80A4-7D4B-9077-E4DC5687E686}" type="slidenum">
              <a:rPr lang="en-US"/>
              <a:pPr>
                <a:defRPr/>
              </a:pPr>
              <a:t>‹#›</a:t>
            </a:fld>
            <a:endParaRPr lang="en-US"/>
          </a:p>
        </p:txBody>
      </p:sp>
    </p:spTree>
    <p:extLst>
      <p:ext uri="{BB962C8B-B14F-4D97-AF65-F5344CB8AC3E}">
        <p14:creationId xmlns:p14="http://schemas.microsoft.com/office/powerpoint/2010/main" val="1434879761"/>
      </p:ext>
    </p:extLst>
  </p:cSld>
  <p:clrMapOvr>
    <a:masterClrMapping/>
  </p:clrMapOvr>
  <p:transition>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3"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4"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670070C4-E863-0449-A329-3E922B593A83}" type="slidenum">
              <a:rPr lang="en-US"/>
              <a:pPr>
                <a:defRPr/>
              </a:pPr>
              <a:t>‹#›</a:t>
            </a:fld>
            <a:endParaRPr lang="en-US"/>
          </a:p>
        </p:txBody>
      </p:sp>
    </p:spTree>
    <p:extLst>
      <p:ext uri="{BB962C8B-B14F-4D97-AF65-F5344CB8AC3E}">
        <p14:creationId xmlns:p14="http://schemas.microsoft.com/office/powerpoint/2010/main" val="4011360885"/>
      </p:ext>
    </p:extLst>
  </p:cSld>
  <p:clrMapOvr>
    <a:masterClrMapping/>
  </p:clrMapOvr>
  <p:transition>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F9144CA5-A593-034C-8E79-32042EE1542D}" type="slidenum">
              <a:rPr lang="en-US"/>
              <a:pPr>
                <a:defRPr/>
              </a:pPr>
              <a:t>‹#›</a:t>
            </a:fld>
            <a:endParaRPr lang="en-US"/>
          </a:p>
        </p:txBody>
      </p:sp>
    </p:spTree>
    <p:extLst>
      <p:ext uri="{BB962C8B-B14F-4D97-AF65-F5344CB8AC3E}">
        <p14:creationId xmlns:p14="http://schemas.microsoft.com/office/powerpoint/2010/main" val="3767537864"/>
      </p:ext>
    </p:extLst>
  </p:cSld>
  <p:clrMapOvr>
    <a:masterClrMapping/>
  </p:clrMapOvr>
  <p:transition>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25079C1C-7BC1-F742-B120-AE690C3DCB84}" type="slidenum">
              <a:rPr lang="en-US"/>
              <a:pPr>
                <a:defRPr/>
              </a:pPr>
              <a:t>‹#›</a:t>
            </a:fld>
            <a:endParaRPr lang="en-US"/>
          </a:p>
        </p:txBody>
      </p:sp>
    </p:spTree>
    <p:extLst>
      <p:ext uri="{BB962C8B-B14F-4D97-AF65-F5344CB8AC3E}">
        <p14:creationId xmlns:p14="http://schemas.microsoft.com/office/powerpoint/2010/main" val="1202314223"/>
      </p:ext>
    </p:extLst>
  </p:cSld>
  <p:clrMapOvr>
    <a:masterClrMapping/>
  </p:clrMapOvr>
  <p:transition>
    <p:fade/>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531C37E4-82EC-BA4B-9DE8-4CC190C64573}" type="slidenum">
              <a:rPr lang="en-US"/>
              <a:pPr>
                <a:defRPr/>
              </a:pPr>
              <a:t>‹#›</a:t>
            </a:fld>
            <a:endParaRPr lang="en-US"/>
          </a:p>
        </p:txBody>
      </p:sp>
    </p:spTree>
    <p:extLst>
      <p:ext uri="{BB962C8B-B14F-4D97-AF65-F5344CB8AC3E}">
        <p14:creationId xmlns:p14="http://schemas.microsoft.com/office/powerpoint/2010/main" val="1983831787"/>
      </p:ext>
    </p:extLst>
  </p:cSld>
  <p:clrMapOvr>
    <a:masterClrMapping/>
  </p:clrMapOvr>
  <p:transition>
    <p:fad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DE6CFCAB-59CC-514C-9FE2-70B6D3CFCB9D}" type="slidenum">
              <a:rPr lang="en-US"/>
              <a:pPr>
                <a:defRPr/>
              </a:pPr>
              <a:t>‹#›</a:t>
            </a:fld>
            <a:endParaRPr lang="en-US"/>
          </a:p>
        </p:txBody>
      </p:sp>
    </p:spTree>
    <p:extLst>
      <p:ext uri="{BB962C8B-B14F-4D97-AF65-F5344CB8AC3E}">
        <p14:creationId xmlns:p14="http://schemas.microsoft.com/office/powerpoint/2010/main" val="130685823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48725764"/>
      </p:ext>
    </p:extLst>
  </p:cSld>
  <p:clrMapOvr>
    <a:masterClrMapping/>
  </p:clrMapOvr>
  <p:transition>
    <p:cut/>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 xmlns:a14="http://schemas.microsoft.com/office/drawing/2010/main">
                  <a:solidFill>
                    <a:schemeClr val="tx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grpSp>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charset="0"/>
              <a:buNone/>
              <a:defRPr sz="3000"/>
            </a:lvl1pPr>
          </a:lstStyle>
          <a:p>
            <a:pPr lvl="0"/>
            <a:r>
              <a:rPr lang="en-US"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lgn="ctr" eaLnBrk="0" hangingPunct="0">
              <a:defRPr baseline="30000">
                <a:latin typeface="Times New Roman" charset="0"/>
              </a:defRPr>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eaLnBrk="0" hangingPunct="0">
              <a:defRPr baseline="30000">
                <a:latin typeface="Times New Roman" charset="0"/>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eaLnBrk="0" hangingPunct="0">
              <a:defRPr baseline="30000">
                <a:latin typeface="Times New Roman" charset="0"/>
              </a:defRPr>
            </a:lvl1pPr>
          </a:lstStyle>
          <a:p>
            <a:pPr>
              <a:defRPr/>
            </a:pPr>
            <a:fld id="{8A669F25-88ED-4146-B3C5-4DF33EEA93AE}" type="slidenum">
              <a:rPr lang="en-US"/>
              <a:pPr>
                <a:defRPr/>
              </a:pPr>
              <a:t>‹#›</a:t>
            </a:fld>
            <a:endParaRPr lang="en-US"/>
          </a:p>
        </p:txBody>
      </p:sp>
    </p:spTree>
    <p:extLst>
      <p:ext uri="{BB962C8B-B14F-4D97-AF65-F5344CB8AC3E}">
        <p14:creationId xmlns:p14="http://schemas.microsoft.com/office/powerpoint/2010/main" val="3805861393"/>
      </p:ext>
    </p:extLst>
  </p:cSld>
  <p:clrMapOvr>
    <a:masterClrMapping/>
  </p:clrMapOvr>
  <p:transition>
    <p:fad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F44A2E1A-FB72-D748-A896-B7C0461F99FB}" type="slidenum">
              <a:rPr lang="en-US"/>
              <a:pPr>
                <a:defRPr/>
              </a:pPr>
              <a:t>‹#›</a:t>
            </a:fld>
            <a:endParaRPr lang="en-US"/>
          </a:p>
        </p:txBody>
      </p:sp>
    </p:spTree>
    <p:extLst>
      <p:ext uri="{BB962C8B-B14F-4D97-AF65-F5344CB8AC3E}">
        <p14:creationId xmlns:p14="http://schemas.microsoft.com/office/powerpoint/2010/main" val="4093503829"/>
      </p:ext>
    </p:extLst>
  </p:cSld>
  <p:clrMapOvr>
    <a:masterClrMapping/>
  </p:clrMapOvr>
  <p:transition>
    <p:fade/>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E5319DED-06AC-8A44-A120-6D13CC240B96}" type="slidenum">
              <a:rPr lang="en-US"/>
              <a:pPr>
                <a:defRPr/>
              </a:pPr>
              <a:t>‹#›</a:t>
            </a:fld>
            <a:endParaRPr lang="en-US"/>
          </a:p>
        </p:txBody>
      </p:sp>
    </p:spTree>
    <p:extLst>
      <p:ext uri="{BB962C8B-B14F-4D97-AF65-F5344CB8AC3E}">
        <p14:creationId xmlns:p14="http://schemas.microsoft.com/office/powerpoint/2010/main" val="289721697"/>
      </p:ext>
    </p:extLst>
  </p:cSld>
  <p:clrMapOvr>
    <a:masterClrMapping/>
  </p:clrMapOvr>
  <p:transition>
    <p:fad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F608D8D2-0F37-B040-B816-DD1305B4C8F9}" type="slidenum">
              <a:rPr lang="en-US"/>
              <a:pPr>
                <a:defRPr/>
              </a:pPr>
              <a:t>‹#›</a:t>
            </a:fld>
            <a:endParaRPr lang="en-US"/>
          </a:p>
        </p:txBody>
      </p:sp>
    </p:spTree>
    <p:extLst>
      <p:ext uri="{BB962C8B-B14F-4D97-AF65-F5344CB8AC3E}">
        <p14:creationId xmlns:p14="http://schemas.microsoft.com/office/powerpoint/2010/main" val="875632306"/>
      </p:ext>
    </p:extLst>
  </p:cSld>
  <p:clrMapOvr>
    <a:masterClrMapping/>
  </p:clrMapOvr>
  <p:transition>
    <p:fade/>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8AC09241-F000-F246-BFF6-B3A3465E1E7D}" type="slidenum">
              <a:rPr lang="en-US"/>
              <a:pPr>
                <a:defRPr/>
              </a:pPr>
              <a:t>‹#›</a:t>
            </a:fld>
            <a:endParaRPr lang="en-US"/>
          </a:p>
        </p:txBody>
      </p:sp>
    </p:spTree>
    <p:extLst>
      <p:ext uri="{BB962C8B-B14F-4D97-AF65-F5344CB8AC3E}">
        <p14:creationId xmlns:p14="http://schemas.microsoft.com/office/powerpoint/2010/main" val="2819200964"/>
      </p:ext>
    </p:extLst>
  </p:cSld>
  <p:clrMapOvr>
    <a:masterClrMapping/>
  </p:clrMapOvr>
  <p:transition>
    <p:fade/>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817C73D6-0EAA-EB4E-9EFE-220764F964B1}" type="slidenum">
              <a:rPr lang="en-US"/>
              <a:pPr>
                <a:defRPr/>
              </a:pPr>
              <a:t>‹#›</a:t>
            </a:fld>
            <a:endParaRPr lang="en-US"/>
          </a:p>
        </p:txBody>
      </p:sp>
    </p:spTree>
    <p:extLst>
      <p:ext uri="{BB962C8B-B14F-4D97-AF65-F5344CB8AC3E}">
        <p14:creationId xmlns:p14="http://schemas.microsoft.com/office/powerpoint/2010/main" val="746381384"/>
      </p:ext>
    </p:extLst>
  </p:cSld>
  <p:clrMapOvr>
    <a:masterClrMapping/>
  </p:clrMapOvr>
  <p:transition>
    <p:fade/>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D89CCD53-F4C6-2B4A-90F5-39C565A6917E}" type="slidenum">
              <a:rPr lang="en-US"/>
              <a:pPr>
                <a:defRPr/>
              </a:pPr>
              <a:t>‹#›</a:t>
            </a:fld>
            <a:endParaRPr lang="en-US"/>
          </a:p>
        </p:txBody>
      </p:sp>
    </p:spTree>
    <p:extLst>
      <p:ext uri="{BB962C8B-B14F-4D97-AF65-F5344CB8AC3E}">
        <p14:creationId xmlns:p14="http://schemas.microsoft.com/office/powerpoint/2010/main" val="3144554739"/>
      </p:ext>
    </p:extLst>
  </p:cSld>
  <p:clrMapOvr>
    <a:masterClrMapping/>
  </p:clrMapOvr>
  <p:transition>
    <p:fade/>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8F54F0FC-37AB-E94F-8BB6-BFE1A42CED83}" type="slidenum">
              <a:rPr lang="en-US"/>
              <a:pPr>
                <a:defRPr/>
              </a:pPr>
              <a:t>‹#›</a:t>
            </a:fld>
            <a:endParaRPr lang="en-US"/>
          </a:p>
        </p:txBody>
      </p:sp>
    </p:spTree>
    <p:extLst>
      <p:ext uri="{BB962C8B-B14F-4D97-AF65-F5344CB8AC3E}">
        <p14:creationId xmlns:p14="http://schemas.microsoft.com/office/powerpoint/2010/main" val="269398902"/>
      </p:ext>
    </p:extLst>
  </p:cSld>
  <p:clrMapOvr>
    <a:masterClrMapping/>
  </p:clrMapOvr>
  <p:transition>
    <p:fade/>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D3C331EA-338B-FB47-9B7B-092D370A507D}" type="slidenum">
              <a:rPr lang="en-US"/>
              <a:pPr>
                <a:defRPr/>
              </a:pPr>
              <a:t>‹#›</a:t>
            </a:fld>
            <a:endParaRPr lang="en-US"/>
          </a:p>
        </p:txBody>
      </p:sp>
    </p:spTree>
    <p:extLst>
      <p:ext uri="{BB962C8B-B14F-4D97-AF65-F5344CB8AC3E}">
        <p14:creationId xmlns:p14="http://schemas.microsoft.com/office/powerpoint/2010/main" val="917494371"/>
      </p:ext>
    </p:extLst>
  </p:cSld>
  <p:clrMapOvr>
    <a:masterClrMapping/>
  </p:clrMapOvr>
  <p:transition>
    <p:fade/>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DE11FFE1-CC5A-6942-88B1-DE1D9B6831AE}" type="slidenum">
              <a:rPr lang="en-US"/>
              <a:pPr>
                <a:defRPr/>
              </a:pPr>
              <a:t>‹#›</a:t>
            </a:fld>
            <a:endParaRPr lang="en-US"/>
          </a:p>
        </p:txBody>
      </p:sp>
    </p:spTree>
    <p:extLst>
      <p:ext uri="{BB962C8B-B14F-4D97-AF65-F5344CB8AC3E}">
        <p14:creationId xmlns:p14="http://schemas.microsoft.com/office/powerpoint/2010/main" val="122518663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8642630"/>
      </p:ext>
    </p:extLst>
  </p:cSld>
  <p:clrMapOvr>
    <a:masterClrMapping/>
  </p:clrMapOvr>
  <p:transition>
    <p:cut/>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7BDCF6EC-5737-9A4D-9B4E-2CD892A1DCC1}" type="slidenum">
              <a:rPr lang="en-US"/>
              <a:pPr>
                <a:defRPr/>
              </a:pPr>
              <a:t>‹#›</a:t>
            </a:fld>
            <a:endParaRPr lang="en-US"/>
          </a:p>
        </p:txBody>
      </p:sp>
    </p:spTree>
    <p:extLst>
      <p:ext uri="{BB962C8B-B14F-4D97-AF65-F5344CB8AC3E}">
        <p14:creationId xmlns:p14="http://schemas.microsoft.com/office/powerpoint/2010/main" val="1232908086"/>
      </p:ext>
    </p:extLst>
  </p:cSld>
  <p:clrMapOvr>
    <a:masterClrMapping/>
  </p:clrMapOvr>
  <p:transition>
    <p:fade/>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lgn="ctr" eaLnBrk="0" hangingPunct="0">
              <a:defRPr baseline="30000">
                <a:latin typeface="Arial" pitchFamily="-112" charset="0"/>
                <a:ea typeface="ＭＳ Ｐゴシック" pitchFamily="-112" charset="-128"/>
                <a:cs typeface="ＭＳ Ｐゴシック" pitchFamily="-112" charset="-128"/>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baseline="30000">
                <a:latin typeface="Arial" pitchFamily="-112" charset="0"/>
                <a:ea typeface="ＭＳ Ｐゴシック" pitchFamily="-112" charset="-128"/>
                <a:cs typeface="ＭＳ Ｐゴシック" pitchFamily="-112"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aseline="30000">
                <a:latin typeface="Arial" charset="0"/>
              </a:defRPr>
            </a:lvl1pPr>
          </a:lstStyle>
          <a:p>
            <a:pPr>
              <a:defRPr/>
            </a:pPr>
            <a:fld id="{24E11B79-E911-8C42-9FBA-1E6A379AE9B8}" type="slidenum">
              <a:rPr lang="en-US"/>
              <a:pPr>
                <a:defRPr/>
              </a:pPr>
              <a:t>‹#›</a:t>
            </a:fld>
            <a:endParaRPr lang="en-US"/>
          </a:p>
        </p:txBody>
      </p:sp>
    </p:spTree>
    <p:extLst>
      <p:ext uri="{BB962C8B-B14F-4D97-AF65-F5344CB8AC3E}">
        <p14:creationId xmlns:p14="http://schemas.microsoft.com/office/powerpoint/2010/main" val="146240778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CC00"/>
                  </a:solidFill>
                  <a:latin typeface="Arial" charset="0"/>
                  <a:ea typeface="ＭＳ Ｐゴシック" charset="0"/>
                  <a:cs typeface="ＭＳ Ｐゴシック" charset="0"/>
                </a:endParaRPr>
              </a:p>
            </p:txBody>
          </p:sp>
        </p:grpSp>
        <p:grpSp>
          <p:nvGrpSpPr>
            <p:cNvPr id="6" name="Group 6"/>
            <p:cNvGrpSpPr>
              <a:grpSpLocks/>
            </p:cNvGrpSpPr>
            <p:nvPr/>
          </p:nvGrpSpPr>
          <p:grpSpPr bwMode="auto">
            <a:xfrm>
              <a:off x="1312" y="175"/>
              <a:ext cx="4299" cy="3374"/>
              <a:chOff x="0" y="7"/>
              <a:chExt cx="5533" cy="4330"/>
            </a:xfrm>
          </p:grpSpPr>
          <p:grpSp>
            <p:nvGrpSpPr>
              <p:cNvPr id="22" name="Group 7"/>
              <p:cNvGrpSpPr>
                <a:grpSpLocks/>
              </p:cNvGrpSpPr>
              <p:nvPr/>
            </p:nvGrpSpPr>
            <p:grpSpPr bwMode="auto">
              <a:xfrm>
                <a:off x="0" y="7"/>
                <a:ext cx="5470" cy="4330"/>
                <a:chOff x="0" y="7"/>
                <a:chExt cx="5470" cy="4330"/>
              </a:xfrm>
            </p:grpSpPr>
            <p:grpSp>
              <p:nvGrpSpPr>
                <p:cNvPr id="33" name="Group 8"/>
                <p:cNvGrpSpPr>
                  <a:grpSpLocks/>
                </p:cNvGrpSpPr>
                <p:nvPr/>
              </p:nvGrpSpPr>
              <p:grpSpPr bwMode="auto">
                <a:xfrm>
                  <a:off x="1339" y="788"/>
                  <a:ext cx="2919" cy="2152"/>
                  <a:chOff x="1265" y="816"/>
                  <a:chExt cx="2919" cy="2152"/>
                </a:xfrm>
              </p:grpSpPr>
              <p:sp>
                <p:nvSpPr>
                  <p:cNvPr id="133" name="Oval 9"/>
                  <p:cNvSpPr>
                    <a:spLocks noChangeArrowheads="1"/>
                  </p:cNvSpPr>
                  <p:nvPr/>
                </p:nvSpPr>
                <p:spPr bwMode="hidden">
                  <a:xfrm>
                    <a:off x="1265" y="817"/>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34" name="Oval 10"/>
                  <p:cNvSpPr>
                    <a:spLocks noChangeArrowheads="1"/>
                  </p:cNvSpPr>
                  <p:nvPr/>
                </p:nvSpPr>
                <p:spPr bwMode="hidden">
                  <a:xfrm>
                    <a:off x="2379" y="1603"/>
                    <a:ext cx="578" cy="408"/>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CC00"/>
                      </a:solidFill>
                      <a:latin typeface="Arial" charset="0"/>
                      <a:ea typeface="ＭＳ Ｐゴシック" charset="0"/>
                      <a:cs typeface="ＭＳ Ｐゴシック" charset="0"/>
                    </a:endParaRPr>
                  </a:p>
                </p:txBody>
              </p:sp>
            </p:grpSp>
            <p:grpSp>
              <p:nvGrpSpPr>
                <p:cNvPr id="34" name="Group 11"/>
                <p:cNvGrpSpPr>
                  <a:grpSpLocks/>
                </p:cNvGrpSpPr>
                <p:nvPr/>
              </p:nvGrpSpPr>
              <p:grpSpPr bwMode="auto">
                <a:xfrm>
                  <a:off x="0" y="7"/>
                  <a:ext cx="5470" cy="4330"/>
                  <a:chOff x="0" y="7"/>
                  <a:chExt cx="5470" cy="4330"/>
                </a:xfrm>
              </p:grpSpPr>
              <p:grpSp>
                <p:nvGrpSpPr>
                  <p:cNvPr id="35" name="Group 12"/>
                  <p:cNvGrpSpPr>
                    <a:grpSpLocks/>
                  </p:cNvGrpSpPr>
                  <p:nvPr/>
                </p:nvGrpSpPr>
                <p:grpSpPr bwMode="auto">
                  <a:xfrm>
                    <a:off x="3544" y="1508"/>
                    <a:ext cx="1260" cy="2315"/>
                    <a:chOff x="3470" y="1536"/>
                    <a:chExt cx="1260" cy="2315"/>
                  </a:xfrm>
                </p:grpSpPr>
                <p:sp>
                  <p:nvSpPr>
                    <p:cNvPr id="131" name="Freeform 13"/>
                    <p:cNvSpPr>
                      <a:spLocks/>
                    </p:cNvSpPr>
                    <p:nvPr/>
                  </p:nvSpPr>
                  <p:spPr bwMode="hidden">
                    <a:xfrm rot="2711884">
                      <a:off x="2766" y="2241"/>
                      <a:ext cx="1721"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32" name="Freeform 14"/>
                    <p:cNvSpPr>
                      <a:spLocks/>
                    </p:cNvSpPr>
                    <p:nvPr/>
                  </p:nvSpPr>
                  <p:spPr bwMode="hidden">
                    <a:xfrm rot="2711884">
                      <a:off x="4026" y="3146"/>
                      <a:ext cx="920"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36" name="Group 15"/>
                  <p:cNvGrpSpPr>
                    <a:grpSpLocks/>
                  </p:cNvGrpSpPr>
                  <p:nvPr/>
                </p:nvGrpSpPr>
                <p:grpSpPr bwMode="auto">
                  <a:xfrm>
                    <a:off x="2938" y="1990"/>
                    <a:ext cx="2462" cy="1329"/>
                    <a:chOff x="2864" y="2018"/>
                    <a:chExt cx="2462" cy="1329"/>
                  </a:xfrm>
                </p:grpSpPr>
                <p:sp>
                  <p:nvSpPr>
                    <p:cNvPr id="129" name="Freeform 16"/>
                    <p:cNvSpPr>
                      <a:spLocks/>
                    </p:cNvSpPr>
                    <p:nvPr/>
                  </p:nvSpPr>
                  <p:spPr bwMode="hidden">
                    <a:xfrm rot="2104081">
                      <a:off x="2864" y="2018"/>
                      <a:ext cx="1813" cy="347"/>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30" name="Freeform 17"/>
                    <p:cNvSpPr>
                      <a:spLocks/>
                    </p:cNvSpPr>
                    <p:nvPr/>
                  </p:nvSpPr>
                  <p:spPr bwMode="hidden">
                    <a:xfrm rot="2104081">
                      <a:off x="4352" y="2802"/>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37" name="Group 18"/>
                  <p:cNvGrpSpPr>
                    <a:grpSpLocks/>
                  </p:cNvGrpSpPr>
                  <p:nvPr/>
                </p:nvGrpSpPr>
                <p:grpSpPr bwMode="auto">
                  <a:xfrm>
                    <a:off x="2970" y="1801"/>
                    <a:ext cx="2478" cy="1065"/>
                    <a:chOff x="2896" y="1829"/>
                    <a:chExt cx="2478" cy="1065"/>
                  </a:xfrm>
                </p:grpSpPr>
                <p:sp>
                  <p:nvSpPr>
                    <p:cNvPr id="127" name="Freeform 19"/>
                    <p:cNvSpPr>
                      <a:spLocks/>
                    </p:cNvSpPr>
                    <p:nvPr/>
                  </p:nvSpPr>
                  <p:spPr bwMode="hidden">
                    <a:xfrm rot="1582915">
                      <a:off x="2896" y="1829"/>
                      <a:ext cx="1736" cy="304"/>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28" name="Freeform 20"/>
                    <p:cNvSpPr>
                      <a:spLocks/>
                    </p:cNvSpPr>
                    <p:nvPr/>
                  </p:nvSpPr>
                  <p:spPr bwMode="hidden">
                    <a:xfrm rot="1582915">
                      <a:off x="4442" y="2418"/>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38" name="Group 21"/>
                  <p:cNvGrpSpPr>
                    <a:grpSpLocks/>
                  </p:cNvGrpSpPr>
                  <p:nvPr/>
                </p:nvGrpSpPr>
                <p:grpSpPr bwMode="auto">
                  <a:xfrm>
                    <a:off x="2998" y="1609"/>
                    <a:ext cx="2472" cy="926"/>
                    <a:chOff x="2924" y="1637"/>
                    <a:chExt cx="2472" cy="926"/>
                  </a:xfrm>
                </p:grpSpPr>
                <p:sp>
                  <p:nvSpPr>
                    <p:cNvPr id="125" name="Freeform 22"/>
                    <p:cNvSpPr>
                      <a:spLocks/>
                    </p:cNvSpPr>
                    <p:nvPr/>
                  </p:nvSpPr>
                  <p:spPr bwMode="hidden">
                    <a:xfrm rot="1080363">
                      <a:off x="2924" y="1637"/>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26" name="Freeform 23"/>
                    <p:cNvSpPr>
                      <a:spLocks/>
                    </p:cNvSpPr>
                    <p:nvPr/>
                  </p:nvSpPr>
                  <p:spPr bwMode="hidden">
                    <a:xfrm rot="1080363">
                      <a:off x="4495" y="2038"/>
                      <a:ext cx="901" cy="52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39" name="Group 24"/>
                  <p:cNvGrpSpPr>
                    <a:grpSpLocks/>
                  </p:cNvGrpSpPr>
                  <p:nvPr/>
                </p:nvGrpSpPr>
                <p:grpSpPr bwMode="auto">
                  <a:xfrm>
                    <a:off x="3032" y="1386"/>
                    <a:ext cx="2341" cy="656"/>
                    <a:chOff x="2958" y="1414"/>
                    <a:chExt cx="2341" cy="656"/>
                  </a:xfrm>
                </p:grpSpPr>
                <p:sp>
                  <p:nvSpPr>
                    <p:cNvPr id="123" name="Freeform 25"/>
                    <p:cNvSpPr>
                      <a:spLocks/>
                    </p:cNvSpPr>
                    <p:nvPr/>
                  </p:nvSpPr>
                  <p:spPr bwMode="hidden">
                    <a:xfrm rot="463793">
                      <a:off x="2958" y="1415"/>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24" name="Freeform 26"/>
                    <p:cNvSpPr>
                      <a:spLocks/>
                    </p:cNvSpPr>
                    <p:nvPr/>
                  </p:nvSpPr>
                  <p:spPr bwMode="hidden">
                    <a:xfrm rot="463793">
                      <a:off x="4469" y="1580"/>
                      <a:ext cx="830"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 name="Group 27"/>
                  <p:cNvGrpSpPr>
                    <a:grpSpLocks/>
                  </p:cNvGrpSpPr>
                  <p:nvPr/>
                </p:nvGrpSpPr>
                <p:grpSpPr bwMode="auto">
                  <a:xfrm>
                    <a:off x="3057" y="1239"/>
                    <a:ext cx="2150" cy="344"/>
                    <a:chOff x="2983" y="1267"/>
                    <a:chExt cx="2150" cy="344"/>
                  </a:xfrm>
                </p:grpSpPr>
                <p:sp>
                  <p:nvSpPr>
                    <p:cNvPr id="121" name="Freeform 28"/>
                    <p:cNvSpPr>
                      <a:spLocks/>
                    </p:cNvSpPr>
                    <p:nvPr/>
                  </p:nvSpPr>
                  <p:spPr bwMode="hidden">
                    <a:xfrm rot="-84182">
                      <a:off x="2983" y="1288"/>
                      <a:ext cx="1404" cy="222"/>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22" name="Freeform 29"/>
                    <p:cNvSpPr>
                      <a:spLocks/>
                    </p:cNvSpPr>
                    <p:nvPr/>
                  </p:nvSpPr>
                  <p:spPr bwMode="hidden">
                    <a:xfrm rot="-84182">
                      <a:off x="4379" y="1267"/>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1" name="Group 30"/>
                  <p:cNvGrpSpPr>
                    <a:grpSpLocks/>
                  </p:cNvGrpSpPr>
                  <p:nvPr/>
                </p:nvGrpSpPr>
                <p:grpSpPr bwMode="auto">
                  <a:xfrm>
                    <a:off x="3012" y="890"/>
                    <a:ext cx="1879" cy="428"/>
                    <a:chOff x="2938" y="918"/>
                    <a:chExt cx="1879" cy="428"/>
                  </a:xfrm>
                </p:grpSpPr>
                <p:sp>
                  <p:nvSpPr>
                    <p:cNvPr id="119" name="Freeform 31"/>
                    <p:cNvSpPr>
                      <a:spLocks/>
                    </p:cNvSpPr>
                    <p:nvPr/>
                  </p:nvSpPr>
                  <p:spPr bwMode="hidden">
                    <a:xfrm rot="-802576">
                      <a:off x="2938" y="1130"/>
                      <a:ext cx="1233"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20" name="Freeform 32"/>
                    <p:cNvSpPr>
                      <a:spLocks/>
                    </p:cNvSpPr>
                    <p:nvPr/>
                  </p:nvSpPr>
                  <p:spPr bwMode="hidden">
                    <a:xfrm rot="-802576">
                      <a:off x="4155" y="918"/>
                      <a:ext cx="662"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2" name="Group 33"/>
                  <p:cNvGrpSpPr>
                    <a:grpSpLocks/>
                  </p:cNvGrpSpPr>
                  <p:nvPr/>
                </p:nvGrpSpPr>
                <p:grpSpPr bwMode="auto">
                  <a:xfrm>
                    <a:off x="710" y="1631"/>
                    <a:ext cx="1256" cy="2318"/>
                    <a:chOff x="636" y="1659"/>
                    <a:chExt cx="1256" cy="2318"/>
                  </a:xfrm>
                </p:grpSpPr>
                <p:sp>
                  <p:nvSpPr>
                    <p:cNvPr id="117" name="Freeform 34"/>
                    <p:cNvSpPr>
                      <a:spLocks/>
                    </p:cNvSpPr>
                    <p:nvPr/>
                  </p:nvSpPr>
                  <p:spPr bwMode="hidden">
                    <a:xfrm rot="18888116" flipH="1">
                      <a:off x="875" y="2363"/>
                      <a:ext cx="1722"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18" name="Freeform 35"/>
                    <p:cNvSpPr>
                      <a:spLocks/>
                    </p:cNvSpPr>
                    <p:nvPr/>
                  </p:nvSpPr>
                  <p:spPr bwMode="hidden">
                    <a:xfrm rot="18888116" flipH="1">
                      <a:off x="418" y="3270"/>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3" name="Group 36"/>
                  <p:cNvGrpSpPr>
                    <a:grpSpLocks/>
                  </p:cNvGrpSpPr>
                  <p:nvPr/>
                </p:nvGrpSpPr>
                <p:grpSpPr bwMode="auto">
                  <a:xfrm>
                    <a:off x="69" y="2168"/>
                    <a:ext cx="2461" cy="1336"/>
                    <a:chOff x="-5" y="2196"/>
                    <a:chExt cx="2461" cy="1336"/>
                  </a:xfrm>
                </p:grpSpPr>
                <p:sp>
                  <p:nvSpPr>
                    <p:cNvPr id="115" name="Freeform 37"/>
                    <p:cNvSpPr>
                      <a:spLocks/>
                    </p:cNvSpPr>
                    <p:nvPr/>
                  </p:nvSpPr>
                  <p:spPr bwMode="hidden">
                    <a:xfrm rot="19495919" flipH="1">
                      <a:off x="644" y="2196"/>
                      <a:ext cx="1812" cy="347"/>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16" name="Freeform 38"/>
                    <p:cNvSpPr>
                      <a:spLocks/>
                    </p:cNvSpPr>
                    <p:nvPr/>
                  </p:nvSpPr>
                  <p:spPr bwMode="hidden">
                    <a:xfrm rot="19495919" flipH="1">
                      <a:off x="-5" y="2984"/>
                      <a:ext cx="973" cy="548"/>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4" name="Group 39"/>
                  <p:cNvGrpSpPr>
                    <a:grpSpLocks/>
                  </p:cNvGrpSpPr>
                  <p:nvPr/>
                </p:nvGrpSpPr>
                <p:grpSpPr bwMode="auto">
                  <a:xfrm>
                    <a:off x="22" y="1978"/>
                    <a:ext cx="2477" cy="1066"/>
                    <a:chOff x="-52" y="2006"/>
                    <a:chExt cx="2477" cy="1066"/>
                  </a:xfrm>
                </p:grpSpPr>
                <p:sp>
                  <p:nvSpPr>
                    <p:cNvPr id="113" name="Freeform 40"/>
                    <p:cNvSpPr>
                      <a:spLocks/>
                    </p:cNvSpPr>
                    <p:nvPr/>
                  </p:nvSpPr>
                  <p:spPr bwMode="hidden">
                    <a:xfrm rot="20017085" flipH="1">
                      <a:off x="689" y="2006"/>
                      <a:ext cx="1736" cy="30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14" name="Freeform 41"/>
                    <p:cNvSpPr>
                      <a:spLocks/>
                    </p:cNvSpPr>
                    <p:nvPr/>
                  </p:nvSpPr>
                  <p:spPr bwMode="hidden">
                    <a:xfrm rot="20017085" flipH="1">
                      <a:off x="-52" y="2591"/>
                      <a:ext cx="932" cy="48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5" name="Group 42"/>
                  <p:cNvGrpSpPr>
                    <a:grpSpLocks/>
                  </p:cNvGrpSpPr>
                  <p:nvPr/>
                </p:nvGrpSpPr>
                <p:grpSpPr bwMode="auto">
                  <a:xfrm>
                    <a:off x="0" y="1782"/>
                    <a:ext cx="2472" cy="931"/>
                    <a:chOff x="-74" y="1810"/>
                    <a:chExt cx="2472" cy="931"/>
                  </a:xfrm>
                </p:grpSpPr>
                <p:sp>
                  <p:nvSpPr>
                    <p:cNvPr id="111" name="Freeform 43"/>
                    <p:cNvSpPr>
                      <a:spLocks/>
                    </p:cNvSpPr>
                    <p:nvPr/>
                  </p:nvSpPr>
                  <p:spPr bwMode="hidden">
                    <a:xfrm rot="20519637" flipH="1">
                      <a:off x="721" y="1810"/>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12" name="Freeform 44"/>
                    <p:cNvSpPr>
                      <a:spLocks/>
                    </p:cNvSpPr>
                    <p:nvPr/>
                  </p:nvSpPr>
                  <p:spPr bwMode="hidden">
                    <a:xfrm rot="20519637" flipH="1">
                      <a:off x="-74" y="2212"/>
                      <a:ext cx="901" cy="53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6" name="Group 183"/>
                  <p:cNvGrpSpPr>
                    <a:grpSpLocks/>
                  </p:cNvGrpSpPr>
                  <p:nvPr/>
                </p:nvGrpSpPr>
                <p:grpSpPr bwMode="auto">
                  <a:xfrm>
                    <a:off x="97" y="1561"/>
                    <a:ext cx="2339" cy="659"/>
                    <a:chOff x="23" y="1589"/>
                    <a:chExt cx="2339" cy="659"/>
                  </a:xfrm>
                </p:grpSpPr>
                <p:sp>
                  <p:nvSpPr>
                    <p:cNvPr id="109" name="Freeform 46"/>
                    <p:cNvSpPr>
                      <a:spLocks/>
                    </p:cNvSpPr>
                    <p:nvPr/>
                  </p:nvSpPr>
                  <p:spPr bwMode="hidden">
                    <a:xfrm rot="21136207" flipH="1">
                      <a:off x="818" y="1589"/>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10" name="Freeform 47"/>
                    <p:cNvSpPr>
                      <a:spLocks/>
                    </p:cNvSpPr>
                    <p:nvPr/>
                  </p:nvSpPr>
                  <p:spPr bwMode="hidden">
                    <a:xfrm rot="21136207" flipH="1">
                      <a:off x="23" y="1760"/>
                      <a:ext cx="830" cy="488"/>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7" name="Group 48"/>
                  <p:cNvGrpSpPr>
                    <a:grpSpLocks/>
                  </p:cNvGrpSpPr>
                  <p:nvPr/>
                </p:nvGrpSpPr>
                <p:grpSpPr bwMode="auto">
                  <a:xfrm>
                    <a:off x="263" y="1415"/>
                    <a:ext cx="2150" cy="346"/>
                    <a:chOff x="189" y="1443"/>
                    <a:chExt cx="2150" cy="346"/>
                  </a:xfrm>
                </p:grpSpPr>
                <p:sp>
                  <p:nvSpPr>
                    <p:cNvPr id="107" name="Freeform 49"/>
                    <p:cNvSpPr>
                      <a:spLocks/>
                    </p:cNvSpPr>
                    <p:nvPr/>
                  </p:nvSpPr>
                  <p:spPr bwMode="hidden">
                    <a:xfrm rot="84182" flipH="1">
                      <a:off x="935" y="1463"/>
                      <a:ext cx="1404" cy="223"/>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08" name="Freeform 50"/>
                    <p:cNvSpPr>
                      <a:spLocks/>
                    </p:cNvSpPr>
                    <p:nvPr/>
                  </p:nvSpPr>
                  <p:spPr bwMode="hidden">
                    <a:xfrm rot="84182" flipH="1">
                      <a:off x="189" y="1443"/>
                      <a:ext cx="754" cy="34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8" name="Group 51"/>
                  <p:cNvGrpSpPr>
                    <a:grpSpLocks/>
                  </p:cNvGrpSpPr>
                  <p:nvPr/>
                </p:nvGrpSpPr>
                <p:grpSpPr bwMode="auto">
                  <a:xfrm>
                    <a:off x="579" y="1063"/>
                    <a:ext cx="1879" cy="431"/>
                    <a:chOff x="505" y="1091"/>
                    <a:chExt cx="1879" cy="431"/>
                  </a:xfrm>
                </p:grpSpPr>
                <p:sp>
                  <p:nvSpPr>
                    <p:cNvPr id="105" name="Freeform 52"/>
                    <p:cNvSpPr>
                      <a:spLocks/>
                    </p:cNvSpPr>
                    <p:nvPr/>
                  </p:nvSpPr>
                  <p:spPr bwMode="hidden">
                    <a:xfrm rot="802576" flipH="1">
                      <a:off x="1151" y="1304"/>
                      <a:ext cx="1233" cy="218"/>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06" name="Freeform 53"/>
                    <p:cNvSpPr>
                      <a:spLocks/>
                    </p:cNvSpPr>
                    <p:nvPr/>
                  </p:nvSpPr>
                  <p:spPr bwMode="hidden">
                    <a:xfrm rot="802576" flipH="1">
                      <a:off x="505" y="1091"/>
                      <a:ext cx="662" cy="34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9" name="Group 54"/>
                  <p:cNvGrpSpPr>
                    <a:grpSpLocks/>
                  </p:cNvGrpSpPr>
                  <p:nvPr/>
                </p:nvGrpSpPr>
                <p:grpSpPr bwMode="auto">
                  <a:xfrm>
                    <a:off x="690" y="872"/>
                    <a:ext cx="1849" cy="553"/>
                    <a:chOff x="616" y="900"/>
                    <a:chExt cx="1849" cy="553"/>
                  </a:xfrm>
                </p:grpSpPr>
                <p:sp>
                  <p:nvSpPr>
                    <p:cNvPr id="103" name="Freeform 55"/>
                    <p:cNvSpPr>
                      <a:spLocks/>
                    </p:cNvSpPr>
                    <p:nvPr/>
                  </p:nvSpPr>
                  <p:spPr bwMode="hidden">
                    <a:xfrm rot="1277471" flipH="1">
                      <a:off x="1232" y="1239"/>
                      <a:ext cx="1233"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04" name="Freeform 56"/>
                    <p:cNvSpPr>
                      <a:spLocks/>
                    </p:cNvSpPr>
                    <p:nvPr/>
                  </p:nvSpPr>
                  <p:spPr bwMode="hidden">
                    <a:xfrm rot="1277471" flipH="1">
                      <a:off x="616" y="900"/>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50" name="Group 57"/>
                  <p:cNvGrpSpPr>
                    <a:grpSpLocks/>
                  </p:cNvGrpSpPr>
                  <p:nvPr/>
                </p:nvGrpSpPr>
                <p:grpSpPr bwMode="auto">
                  <a:xfrm>
                    <a:off x="911" y="589"/>
                    <a:ext cx="1767" cy="741"/>
                    <a:chOff x="911" y="589"/>
                    <a:chExt cx="1767" cy="741"/>
                  </a:xfrm>
                </p:grpSpPr>
                <p:sp>
                  <p:nvSpPr>
                    <p:cNvPr id="101" name="Freeform 58"/>
                    <p:cNvSpPr>
                      <a:spLocks/>
                    </p:cNvSpPr>
                    <p:nvPr/>
                  </p:nvSpPr>
                  <p:spPr bwMode="hidden">
                    <a:xfrm rot="2028410" flipH="1">
                      <a:off x="1445" y="1116"/>
                      <a:ext cx="1233"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02" name="Freeform 59"/>
                    <p:cNvSpPr>
                      <a:spLocks/>
                    </p:cNvSpPr>
                    <p:nvPr/>
                  </p:nvSpPr>
                  <p:spPr bwMode="hidden">
                    <a:xfrm rot="2028410" flipH="1">
                      <a:off x="911" y="590"/>
                      <a:ext cx="662" cy="33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51" name="Group 60"/>
                  <p:cNvGrpSpPr>
                    <a:grpSpLocks/>
                  </p:cNvGrpSpPr>
                  <p:nvPr/>
                </p:nvGrpSpPr>
                <p:grpSpPr bwMode="auto">
                  <a:xfrm>
                    <a:off x="1120" y="304"/>
                    <a:ext cx="1693" cy="890"/>
                    <a:chOff x="1120" y="304"/>
                    <a:chExt cx="1693" cy="890"/>
                  </a:xfrm>
                </p:grpSpPr>
                <p:sp>
                  <p:nvSpPr>
                    <p:cNvPr id="99" name="Freeform 61"/>
                    <p:cNvSpPr>
                      <a:spLocks/>
                    </p:cNvSpPr>
                    <p:nvPr/>
                  </p:nvSpPr>
                  <p:spPr bwMode="hidden">
                    <a:xfrm rot="2664424" flipH="1">
                      <a:off x="1562" y="980"/>
                      <a:ext cx="1251"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00" name="Freeform 62"/>
                    <p:cNvSpPr>
                      <a:spLocks/>
                    </p:cNvSpPr>
                    <p:nvPr/>
                  </p:nvSpPr>
                  <p:spPr bwMode="hidden">
                    <a:xfrm rot="2664424" flipH="1">
                      <a:off x="1120" y="303"/>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52" name="Group 63"/>
                  <p:cNvGrpSpPr>
                    <a:grpSpLocks/>
                  </p:cNvGrpSpPr>
                  <p:nvPr/>
                </p:nvGrpSpPr>
                <p:grpSpPr bwMode="auto">
                  <a:xfrm>
                    <a:off x="1711" y="69"/>
                    <a:ext cx="775" cy="1525"/>
                    <a:chOff x="1637" y="97"/>
                    <a:chExt cx="775" cy="1525"/>
                  </a:xfrm>
                </p:grpSpPr>
                <p:sp>
                  <p:nvSpPr>
                    <p:cNvPr id="97" name="Freeform 64"/>
                    <p:cNvSpPr>
                      <a:spLocks/>
                    </p:cNvSpPr>
                    <p:nvPr/>
                  </p:nvSpPr>
                  <p:spPr bwMode="hidden">
                    <a:xfrm rot="3473776" flipH="1">
                      <a:off x="1756" y="966"/>
                      <a:ext cx="1099"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98" name="Freeform 65"/>
                    <p:cNvSpPr>
                      <a:spLocks/>
                    </p:cNvSpPr>
                    <p:nvPr/>
                  </p:nvSpPr>
                  <p:spPr bwMode="hidden">
                    <a:xfrm rot="3473776" flipH="1">
                      <a:off x="1511" y="222"/>
                      <a:ext cx="589"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53" name="Group 66"/>
                  <p:cNvGrpSpPr>
                    <a:grpSpLocks/>
                  </p:cNvGrpSpPr>
                  <p:nvPr/>
                </p:nvGrpSpPr>
                <p:grpSpPr bwMode="auto">
                  <a:xfrm>
                    <a:off x="2007" y="7"/>
                    <a:ext cx="637" cy="1534"/>
                    <a:chOff x="1933" y="35"/>
                    <a:chExt cx="637" cy="1534"/>
                  </a:xfrm>
                </p:grpSpPr>
                <p:sp>
                  <p:nvSpPr>
                    <p:cNvPr id="95" name="Freeform 67"/>
                    <p:cNvSpPr>
                      <a:spLocks/>
                    </p:cNvSpPr>
                    <p:nvPr/>
                  </p:nvSpPr>
                  <p:spPr bwMode="hidden">
                    <a:xfrm rot="4126480" flipH="1">
                      <a:off x="1933" y="932"/>
                      <a:ext cx="1059"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96" name="Freeform 68"/>
                    <p:cNvSpPr>
                      <a:spLocks/>
                    </p:cNvSpPr>
                    <p:nvPr/>
                  </p:nvSpPr>
                  <p:spPr bwMode="hidden">
                    <a:xfrm rot="4126480" flipH="1">
                      <a:off x="1817" y="150"/>
                      <a:ext cx="567"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54" name="Group 69"/>
                  <p:cNvGrpSpPr>
                    <a:grpSpLocks/>
                  </p:cNvGrpSpPr>
                  <p:nvPr/>
                </p:nvGrpSpPr>
                <p:grpSpPr bwMode="auto">
                  <a:xfrm>
                    <a:off x="2896" y="642"/>
                    <a:ext cx="1846" cy="570"/>
                    <a:chOff x="2822" y="670"/>
                    <a:chExt cx="1846" cy="570"/>
                  </a:xfrm>
                </p:grpSpPr>
                <p:sp>
                  <p:nvSpPr>
                    <p:cNvPr id="93" name="Freeform 70"/>
                    <p:cNvSpPr>
                      <a:spLocks/>
                    </p:cNvSpPr>
                    <p:nvPr/>
                  </p:nvSpPr>
                  <p:spPr bwMode="hidden">
                    <a:xfrm rot="-1325434">
                      <a:off x="2822" y="1026"/>
                      <a:ext cx="1233"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94" name="Freeform 71"/>
                    <p:cNvSpPr>
                      <a:spLocks/>
                    </p:cNvSpPr>
                    <p:nvPr/>
                  </p:nvSpPr>
                  <p:spPr bwMode="hidden">
                    <a:xfrm rot="-1325434">
                      <a:off x="4005" y="670"/>
                      <a:ext cx="663"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55" name="Group 72"/>
                  <p:cNvGrpSpPr>
                    <a:grpSpLocks/>
                  </p:cNvGrpSpPr>
                  <p:nvPr/>
                </p:nvGrpSpPr>
                <p:grpSpPr bwMode="auto">
                  <a:xfrm>
                    <a:off x="2757" y="415"/>
                    <a:ext cx="1783" cy="722"/>
                    <a:chOff x="2683" y="443"/>
                    <a:chExt cx="1783" cy="722"/>
                  </a:xfrm>
                </p:grpSpPr>
                <p:sp>
                  <p:nvSpPr>
                    <p:cNvPr id="91" name="Freeform 73"/>
                    <p:cNvSpPr>
                      <a:spLocks/>
                    </p:cNvSpPr>
                    <p:nvPr/>
                  </p:nvSpPr>
                  <p:spPr bwMode="hidden">
                    <a:xfrm rot="-1921064">
                      <a:off x="2683" y="949"/>
                      <a:ext cx="1233"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92" name="Freeform 74"/>
                    <p:cNvSpPr>
                      <a:spLocks/>
                    </p:cNvSpPr>
                    <p:nvPr/>
                  </p:nvSpPr>
                  <p:spPr bwMode="hidden">
                    <a:xfrm rot="-1921064">
                      <a:off x="3803" y="443"/>
                      <a:ext cx="663"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sp>
                <p:nvSpPr>
                  <p:cNvPr id="56" name="Freeform 75"/>
                  <p:cNvSpPr>
                    <a:spLocks/>
                  </p:cNvSpPr>
                  <p:nvPr/>
                </p:nvSpPr>
                <p:spPr bwMode="hidden">
                  <a:xfrm rot="4578755" flipH="1">
                    <a:off x="2174" y="950"/>
                    <a:ext cx="1028" cy="143"/>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57" name="Freeform 76"/>
                  <p:cNvSpPr>
                    <a:spLocks/>
                  </p:cNvSpPr>
                  <p:nvPr/>
                </p:nvSpPr>
                <p:spPr bwMode="hidden">
                  <a:xfrm rot="4578755" flipH="1">
                    <a:off x="2201" y="196"/>
                    <a:ext cx="548"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nvGrpSpPr>
                  <p:cNvPr id="58" name="Group 77"/>
                  <p:cNvGrpSpPr>
                    <a:grpSpLocks/>
                  </p:cNvGrpSpPr>
                  <p:nvPr/>
                </p:nvGrpSpPr>
                <p:grpSpPr bwMode="auto">
                  <a:xfrm>
                    <a:off x="2877" y="18"/>
                    <a:ext cx="635" cy="1510"/>
                    <a:chOff x="2803" y="46"/>
                    <a:chExt cx="635" cy="1510"/>
                  </a:xfrm>
                </p:grpSpPr>
                <p:sp>
                  <p:nvSpPr>
                    <p:cNvPr id="89" name="Freeform 78"/>
                    <p:cNvSpPr>
                      <a:spLocks/>
                    </p:cNvSpPr>
                    <p:nvPr/>
                  </p:nvSpPr>
                  <p:spPr bwMode="hidden">
                    <a:xfrm rot="-3857755">
                      <a:off x="2365" y="934"/>
                      <a:ext cx="1059"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90" name="Freeform 79"/>
                    <p:cNvSpPr>
                      <a:spLocks/>
                    </p:cNvSpPr>
                    <p:nvPr/>
                  </p:nvSpPr>
                  <p:spPr bwMode="hidden">
                    <a:xfrm rot="-3857755">
                      <a:off x="3010" y="188"/>
                      <a:ext cx="570" cy="28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59" name="Group 80"/>
                  <p:cNvGrpSpPr>
                    <a:grpSpLocks/>
                  </p:cNvGrpSpPr>
                  <p:nvPr/>
                </p:nvGrpSpPr>
                <p:grpSpPr bwMode="auto">
                  <a:xfrm>
                    <a:off x="3010" y="129"/>
                    <a:ext cx="1015" cy="1462"/>
                    <a:chOff x="2936" y="157"/>
                    <a:chExt cx="1015" cy="1462"/>
                  </a:xfrm>
                </p:grpSpPr>
                <p:sp>
                  <p:nvSpPr>
                    <p:cNvPr id="87" name="Freeform 81"/>
                    <p:cNvSpPr>
                      <a:spLocks/>
                    </p:cNvSpPr>
                    <p:nvPr/>
                  </p:nvSpPr>
                  <p:spPr bwMode="hidden">
                    <a:xfrm rot="-2777260">
                      <a:off x="2493" y="905"/>
                      <a:ext cx="1156"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88" name="Freeform 82"/>
                    <p:cNvSpPr>
                      <a:spLocks/>
                    </p:cNvSpPr>
                    <p:nvPr/>
                  </p:nvSpPr>
                  <p:spPr bwMode="hidden">
                    <a:xfrm rot="-2777260">
                      <a:off x="3430" y="256"/>
                      <a:ext cx="620"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60" name="Group 83"/>
                  <p:cNvGrpSpPr>
                    <a:grpSpLocks/>
                  </p:cNvGrpSpPr>
                  <p:nvPr/>
                </p:nvGrpSpPr>
                <p:grpSpPr bwMode="auto">
                  <a:xfrm>
                    <a:off x="2804" y="7"/>
                    <a:ext cx="242" cy="1441"/>
                    <a:chOff x="2730" y="35"/>
                    <a:chExt cx="242" cy="1441"/>
                  </a:xfrm>
                </p:grpSpPr>
                <p:sp>
                  <p:nvSpPr>
                    <p:cNvPr id="85" name="Freeform 222"/>
                    <p:cNvSpPr>
                      <a:spLocks/>
                    </p:cNvSpPr>
                    <p:nvPr/>
                  </p:nvSpPr>
                  <p:spPr bwMode="hidden">
                    <a:xfrm rot="-4903748">
                      <a:off x="2297" y="957"/>
                      <a:ext cx="952"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86" name="Freeform 223"/>
                    <p:cNvSpPr>
                      <a:spLocks/>
                    </p:cNvSpPr>
                    <p:nvPr/>
                  </p:nvSpPr>
                  <p:spPr bwMode="hidden">
                    <a:xfrm rot="-4903748">
                      <a:off x="2649" y="223"/>
                      <a:ext cx="511"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61" name="Group 86"/>
                  <p:cNvGrpSpPr>
                    <a:grpSpLocks/>
                  </p:cNvGrpSpPr>
                  <p:nvPr/>
                </p:nvGrpSpPr>
                <p:grpSpPr bwMode="auto">
                  <a:xfrm>
                    <a:off x="1020" y="1739"/>
                    <a:ext cx="1080" cy="2446"/>
                    <a:chOff x="946" y="1767"/>
                    <a:chExt cx="1080" cy="2446"/>
                  </a:xfrm>
                </p:grpSpPr>
                <p:sp>
                  <p:nvSpPr>
                    <p:cNvPr id="83" name="Freeform 87"/>
                    <p:cNvSpPr>
                      <a:spLocks/>
                    </p:cNvSpPr>
                    <p:nvPr/>
                  </p:nvSpPr>
                  <p:spPr bwMode="hidden">
                    <a:xfrm rot="18335692" flipH="1">
                      <a:off x="1008" y="2475"/>
                      <a:ext cx="1726" cy="31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84" name="Freeform 88"/>
                    <p:cNvSpPr>
                      <a:spLocks/>
                    </p:cNvSpPr>
                    <p:nvPr/>
                  </p:nvSpPr>
                  <p:spPr bwMode="hidden">
                    <a:xfrm rot="18335692" flipH="1">
                      <a:off x="731" y="3508"/>
                      <a:ext cx="921"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62" name="Group 89"/>
                  <p:cNvGrpSpPr>
                    <a:grpSpLocks/>
                  </p:cNvGrpSpPr>
                  <p:nvPr/>
                </p:nvGrpSpPr>
                <p:grpSpPr bwMode="auto">
                  <a:xfrm>
                    <a:off x="1527" y="1897"/>
                    <a:ext cx="767" cy="2386"/>
                    <a:chOff x="1453" y="1925"/>
                    <a:chExt cx="767" cy="2386"/>
                  </a:xfrm>
                </p:grpSpPr>
                <p:sp>
                  <p:nvSpPr>
                    <p:cNvPr id="81" name="Freeform 90"/>
                    <p:cNvSpPr>
                      <a:spLocks/>
                    </p:cNvSpPr>
                    <p:nvPr/>
                  </p:nvSpPr>
                  <p:spPr bwMode="hidden">
                    <a:xfrm rot="17542885" flipH="1">
                      <a:off x="1267" y="2568"/>
                      <a:ext cx="1595" cy="310"/>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82" name="Freeform 91"/>
                    <p:cNvSpPr>
                      <a:spLocks/>
                    </p:cNvSpPr>
                    <p:nvPr/>
                  </p:nvSpPr>
                  <p:spPr bwMode="hidden">
                    <a:xfrm rot="17542885" flipH="1">
                      <a:off x="1268" y="3639"/>
                      <a:ext cx="857" cy="488"/>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63" name="Group 92"/>
                  <p:cNvGrpSpPr>
                    <a:grpSpLocks/>
                  </p:cNvGrpSpPr>
                  <p:nvPr/>
                </p:nvGrpSpPr>
                <p:grpSpPr bwMode="auto">
                  <a:xfrm rot="88588">
                    <a:off x="2050" y="1944"/>
                    <a:ext cx="466" cy="2339"/>
                    <a:chOff x="1935" y="1969"/>
                    <a:chExt cx="499" cy="2615"/>
                  </a:xfrm>
                </p:grpSpPr>
                <p:sp>
                  <p:nvSpPr>
                    <p:cNvPr id="79" name="Freeform 93"/>
                    <p:cNvSpPr>
                      <a:spLocks/>
                    </p:cNvSpPr>
                    <p:nvPr/>
                  </p:nvSpPr>
                  <p:spPr bwMode="hidden">
                    <a:xfrm rot="16782062" flipH="1">
                      <a:off x="1427" y="2673"/>
                      <a:ext cx="1713" cy="30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80" name="Freeform 94"/>
                    <p:cNvSpPr>
                      <a:spLocks/>
                    </p:cNvSpPr>
                    <p:nvPr/>
                  </p:nvSpPr>
                  <p:spPr bwMode="hidden">
                    <a:xfrm rot="16782062" flipH="1">
                      <a:off x="1713" y="3889"/>
                      <a:ext cx="915" cy="47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64" name="Group 95"/>
                  <p:cNvGrpSpPr>
                    <a:grpSpLocks/>
                  </p:cNvGrpSpPr>
                  <p:nvPr/>
                </p:nvGrpSpPr>
                <p:grpSpPr bwMode="auto">
                  <a:xfrm>
                    <a:off x="3409" y="1689"/>
                    <a:ext cx="1124" cy="2419"/>
                    <a:chOff x="3335" y="1717"/>
                    <a:chExt cx="1124" cy="2419"/>
                  </a:xfrm>
                </p:grpSpPr>
                <p:sp>
                  <p:nvSpPr>
                    <p:cNvPr id="77" name="Freeform 96"/>
                    <p:cNvSpPr>
                      <a:spLocks/>
                    </p:cNvSpPr>
                    <p:nvPr/>
                  </p:nvSpPr>
                  <p:spPr bwMode="hidden">
                    <a:xfrm rot="3144576">
                      <a:off x="2630" y="2423"/>
                      <a:ext cx="1722" cy="31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78" name="Freeform 97"/>
                    <p:cNvSpPr>
                      <a:spLocks/>
                    </p:cNvSpPr>
                    <p:nvPr/>
                  </p:nvSpPr>
                  <p:spPr bwMode="hidden">
                    <a:xfrm rot="3144576">
                      <a:off x="3752" y="3430"/>
                      <a:ext cx="923"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65" name="Group 98"/>
                  <p:cNvGrpSpPr>
                    <a:grpSpLocks/>
                  </p:cNvGrpSpPr>
                  <p:nvPr/>
                </p:nvGrpSpPr>
                <p:grpSpPr bwMode="auto">
                  <a:xfrm>
                    <a:off x="3254" y="1833"/>
                    <a:ext cx="882" cy="2431"/>
                    <a:chOff x="3180" y="1861"/>
                    <a:chExt cx="882" cy="2431"/>
                  </a:xfrm>
                </p:grpSpPr>
                <p:sp>
                  <p:nvSpPr>
                    <p:cNvPr id="75" name="Freeform 99"/>
                    <p:cNvSpPr>
                      <a:spLocks/>
                    </p:cNvSpPr>
                    <p:nvPr/>
                  </p:nvSpPr>
                  <p:spPr bwMode="hidden">
                    <a:xfrm rot="3745735">
                      <a:off x="2505" y="2536"/>
                      <a:ext cx="1649" cy="300"/>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76" name="Freeform 100"/>
                    <p:cNvSpPr>
                      <a:spLocks/>
                    </p:cNvSpPr>
                    <p:nvPr/>
                  </p:nvSpPr>
                  <p:spPr bwMode="hidden">
                    <a:xfrm rot="3745735">
                      <a:off x="3387" y="3616"/>
                      <a:ext cx="884" cy="467"/>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66" name="Group 101"/>
                  <p:cNvGrpSpPr>
                    <a:grpSpLocks/>
                  </p:cNvGrpSpPr>
                  <p:nvPr/>
                </p:nvGrpSpPr>
                <p:grpSpPr bwMode="auto">
                  <a:xfrm>
                    <a:off x="3080" y="1954"/>
                    <a:ext cx="622" cy="2383"/>
                    <a:chOff x="3006" y="1982"/>
                    <a:chExt cx="622" cy="2383"/>
                  </a:xfrm>
                </p:grpSpPr>
                <p:sp>
                  <p:nvSpPr>
                    <p:cNvPr id="73" name="Freeform 102"/>
                    <p:cNvSpPr>
                      <a:spLocks/>
                    </p:cNvSpPr>
                    <p:nvPr/>
                  </p:nvSpPr>
                  <p:spPr bwMode="hidden">
                    <a:xfrm rot="4286818">
                      <a:off x="2329" y="2658"/>
                      <a:ext cx="1599"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74" name="Freeform 103"/>
                    <p:cNvSpPr>
                      <a:spLocks/>
                    </p:cNvSpPr>
                    <p:nvPr/>
                  </p:nvSpPr>
                  <p:spPr bwMode="hidden">
                    <a:xfrm rot="4286818">
                      <a:off x="3005" y="3743"/>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67" name="Group 104"/>
                  <p:cNvGrpSpPr>
                    <a:grpSpLocks/>
                  </p:cNvGrpSpPr>
                  <p:nvPr/>
                </p:nvGrpSpPr>
                <p:grpSpPr bwMode="auto">
                  <a:xfrm>
                    <a:off x="2894" y="2074"/>
                    <a:ext cx="402" cy="2220"/>
                    <a:chOff x="2820" y="2102"/>
                    <a:chExt cx="402" cy="2220"/>
                  </a:xfrm>
                </p:grpSpPr>
                <p:sp>
                  <p:nvSpPr>
                    <p:cNvPr id="71" name="Freeform 105"/>
                    <p:cNvSpPr>
                      <a:spLocks/>
                    </p:cNvSpPr>
                    <p:nvPr/>
                  </p:nvSpPr>
                  <p:spPr bwMode="hidden">
                    <a:xfrm rot="4898956">
                      <a:off x="2211" y="2712"/>
                      <a:ext cx="1467" cy="247"/>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72" name="Freeform 106"/>
                    <p:cNvSpPr>
                      <a:spLocks/>
                    </p:cNvSpPr>
                    <p:nvPr/>
                  </p:nvSpPr>
                  <p:spPr bwMode="hidden">
                    <a:xfrm rot="4898956">
                      <a:off x="2635" y="3734"/>
                      <a:ext cx="788"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68" name="Group 107"/>
                  <p:cNvGrpSpPr>
                    <a:grpSpLocks/>
                  </p:cNvGrpSpPr>
                  <p:nvPr/>
                </p:nvGrpSpPr>
                <p:grpSpPr bwMode="auto">
                  <a:xfrm>
                    <a:off x="2375" y="2104"/>
                    <a:ext cx="426" cy="2187"/>
                    <a:chOff x="2290" y="2132"/>
                    <a:chExt cx="426" cy="2187"/>
                  </a:xfrm>
                </p:grpSpPr>
                <p:sp>
                  <p:nvSpPr>
                    <p:cNvPr id="69" name="Freeform 108"/>
                    <p:cNvSpPr>
                      <a:spLocks/>
                    </p:cNvSpPr>
                    <p:nvPr/>
                  </p:nvSpPr>
                  <p:spPr bwMode="hidden">
                    <a:xfrm rot="5755659">
                      <a:off x="1903" y="2757"/>
                      <a:ext cx="1437" cy="188"/>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70" name="Freeform 109"/>
                    <p:cNvSpPr>
                      <a:spLocks/>
                    </p:cNvSpPr>
                    <p:nvPr/>
                  </p:nvSpPr>
                  <p:spPr bwMode="hidden">
                    <a:xfrm rot="5755659">
                      <a:off x="2051" y="3785"/>
                      <a:ext cx="773"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grpSp>
          <p:grpSp>
            <p:nvGrpSpPr>
              <p:cNvPr id="23" name="Group 110"/>
              <p:cNvGrpSpPr>
                <a:grpSpLocks/>
              </p:cNvGrpSpPr>
              <p:nvPr/>
            </p:nvGrpSpPr>
            <p:grpSpPr bwMode="auto">
              <a:xfrm>
                <a:off x="73" y="313"/>
                <a:ext cx="5460" cy="3668"/>
                <a:chOff x="73" y="313"/>
                <a:chExt cx="5460" cy="3668"/>
              </a:xfrm>
            </p:grpSpPr>
            <p:grpSp>
              <p:nvGrpSpPr>
                <p:cNvPr id="24" name="Group 111"/>
                <p:cNvGrpSpPr>
                  <a:grpSpLocks/>
                </p:cNvGrpSpPr>
                <p:nvPr/>
              </p:nvGrpSpPr>
              <p:grpSpPr bwMode="auto">
                <a:xfrm>
                  <a:off x="73" y="313"/>
                  <a:ext cx="5460" cy="3668"/>
                  <a:chOff x="73" y="313"/>
                  <a:chExt cx="5460" cy="3668"/>
                </a:xfrm>
              </p:grpSpPr>
              <p:sp>
                <p:nvSpPr>
                  <p:cNvPr id="26" name="Arc 112"/>
                  <p:cNvSpPr>
                    <a:spLocks/>
                  </p:cNvSpPr>
                  <p:nvPr/>
                </p:nvSpPr>
                <p:spPr bwMode="hidden">
                  <a:xfrm flipV="1">
                    <a:off x="2965" y="455"/>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27" name="Arc 113"/>
                  <p:cNvSpPr>
                    <a:spLocks/>
                  </p:cNvSpPr>
                  <p:nvPr/>
                </p:nvSpPr>
                <p:spPr bwMode="hidden">
                  <a:xfrm flipH="1">
                    <a:off x="387" y="1602"/>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28" name="Arc 114"/>
                  <p:cNvSpPr>
                    <a:spLocks/>
                  </p:cNvSpPr>
                  <p:nvPr/>
                </p:nvSpPr>
                <p:spPr bwMode="hidden">
                  <a:xfrm>
                    <a:off x="3028" y="1180"/>
                    <a:ext cx="1426" cy="2378"/>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29" name="Arc 115"/>
                  <p:cNvSpPr>
                    <a:spLocks/>
                  </p:cNvSpPr>
                  <p:nvPr/>
                </p:nvSpPr>
                <p:spPr bwMode="hidden">
                  <a:xfrm flipH="1">
                    <a:off x="73" y="813"/>
                    <a:ext cx="2541" cy="238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30" name="Arc 116"/>
                  <p:cNvSpPr>
                    <a:spLocks/>
                  </p:cNvSpPr>
                  <p:nvPr/>
                </p:nvSpPr>
                <p:spPr bwMode="hidden">
                  <a:xfrm flipH="1">
                    <a:off x="789" y="312"/>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32" name="Freeform 118"/>
                  <p:cNvSpPr>
                    <a:spLocks/>
                  </p:cNvSpPr>
                  <p:nvPr/>
                </p:nvSpPr>
                <p:spPr bwMode="hidden">
                  <a:xfrm flipH="1">
                    <a:off x="1799" y="437"/>
                    <a:ext cx="418" cy="1522"/>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sp>
              <p:nvSpPr>
                <p:cNvPr id="25" name="Freeform 119"/>
                <p:cNvSpPr>
                  <a:spLocks/>
                </p:cNvSpPr>
                <p:nvPr/>
              </p:nvSpPr>
              <p:spPr bwMode="hidden">
                <a:xfrm rot="-1346631">
                  <a:off x="3279" y="1530"/>
                  <a:ext cx="443" cy="839"/>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grpSp>
          <p:nvGrpSpPr>
            <p:cNvPr id="7" name="Group 120"/>
            <p:cNvGrpSpPr>
              <a:grpSpLocks/>
            </p:cNvGrpSpPr>
            <p:nvPr/>
          </p:nvGrpSpPr>
          <p:grpSpPr bwMode="auto">
            <a:xfrm>
              <a:off x="1476" y="486"/>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4" name="Freeform 127"/>
              <p:cNvSpPr>
                <a:spLocks/>
              </p:cNvSpPr>
              <p:nvPr/>
            </p:nvSpPr>
            <p:spPr bwMode="hidden">
              <a:xfrm>
                <a:off x="3300" y="2635"/>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6" name="Freeform 129"/>
              <p:cNvSpPr>
                <a:spLocks/>
              </p:cNvSpPr>
              <p:nvPr/>
            </p:nvSpPr>
            <p:spPr bwMode="hidden">
              <a:xfrm flipH="1">
                <a:off x="489" y="2503"/>
                <a:ext cx="1085" cy="1524"/>
              </a:xfrm>
              <a:custGeom>
                <a:avLst/>
                <a:gdLst>
                  <a:gd name="T0" fmla="*/ 0 w 776"/>
                  <a:gd name="T1" fmla="*/ 1 h 2368"/>
                  <a:gd name="T2" fmla="*/ 2048920 w 776"/>
                  <a:gd name="T3" fmla="*/ 1 h 2368"/>
                  <a:gd name="T4" fmla="*/ 812855 w 776"/>
                  <a:gd name="T5" fmla="*/ 1 h 2368"/>
                  <a:gd name="T6" fmla="*/ 2864791 w 776"/>
                  <a:gd name="T7" fmla="*/ 1 h 2368"/>
                  <a:gd name="T8" fmla="*/ 1634013 w 776"/>
                  <a:gd name="T9" fmla="*/ 1 h 2368"/>
                  <a:gd name="T10" fmla="*/ 3272073 w 776"/>
                  <a:gd name="T11" fmla="*/ 1 h 2368"/>
                  <a:gd name="T12" fmla="*/ 2451207 w 776"/>
                  <a:gd name="T13" fmla="*/ 1 h 2368"/>
                  <a:gd name="T14" fmla="*/ 4087346 w 776"/>
                  <a:gd name="T15" fmla="*/ 1 h 2368"/>
                  <a:gd name="T16" fmla="*/ 3272073 w 776"/>
                  <a:gd name="T17" fmla="*/ 1 h 2368"/>
                  <a:gd name="T18" fmla="*/ 4498611 w 776"/>
                  <a:gd name="T19" fmla="*/ 1 h 2368"/>
                  <a:gd name="T20" fmla="*/ 4087346 w 776"/>
                  <a:gd name="T21" fmla="*/ 1 h 2368"/>
                  <a:gd name="T22" fmla="*/ 4904475 w 776"/>
                  <a:gd name="T23" fmla="*/ 1 h 2368"/>
                  <a:gd name="T24" fmla="*/ 4904475 w 776"/>
                  <a:gd name="T25" fmla="*/ 1 h 2368"/>
                  <a:gd name="T26" fmla="*/ 5723428 w 776"/>
                  <a:gd name="T27" fmla="*/ 1 h 2368"/>
                  <a:gd name="T28" fmla="*/ 5311441 w 776"/>
                  <a:gd name="T29" fmla="*/ 1 h 2368"/>
                  <a:gd name="T30" fmla="*/ 6135270 w 776"/>
                  <a:gd name="T31" fmla="*/ 1 h 2368"/>
                  <a:gd name="T32" fmla="*/ 5723428 w 776"/>
                  <a:gd name="T33" fmla="*/ 1 h 2368"/>
                  <a:gd name="T34" fmla="*/ 6135270 w 776"/>
                  <a:gd name="T35" fmla="*/ 1 h 2368"/>
                  <a:gd name="T36" fmla="*/ 5723428 w 776"/>
                  <a:gd name="T37" fmla="*/ 1 h 2368"/>
                  <a:gd name="T38" fmla="*/ 6544506 w 776"/>
                  <a:gd name="T39" fmla="*/ 1 h 2368"/>
                  <a:gd name="T40" fmla="*/ 6135270 w 776"/>
                  <a:gd name="T41" fmla="*/ 1 h 2368"/>
                  <a:gd name="T42" fmla="*/ 6544506 w 776"/>
                  <a:gd name="T43" fmla="*/ 1 h 2368"/>
                  <a:gd name="T44" fmla="*/ 6135270 w 776"/>
                  <a:gd name="T45" fmla="*/ 1 h 2368"/>
                  <a:gd name="T46" fmla="*/ 6544506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7" name="Freeform 130"/>
              <p:cNvSpPr>
                <a:spLocks/>
              </p:cNvSpPr>
              <p:nvPr/>
            </p:nvSpPr>
            <p:spPr bwMode="hidden">
              <a:xfrm flipH="1">
                <a:off x="1000" y="893"/>
                <a:ext cx="696" cy="1524"/>
              </a:xfrm>
              <a:custGeom>
                <a:avLst/>
                <a:gdLst>
                  <a:gd name="T0" fmla="*/ 0 w 776"/>
                  <a:gd name="T1" fmla="*/ 1 h 2368"/>
                  <a:gd name="T2" fmla="*/ 13 w 776"/>
                  <a:gd name="T3" fmla="*/ 1 h 2368"/>
                  <a:gd name="T4" fmla="*/ 4 w 776"/>
                  <a:gd name="T5" fmla="*/ 1 h 2368"/>
                  <a:gd name="T6" fmla="*/ 18 w 776"/>
                  <a:gd name="T7" fmla="*/ 1 h 2368"/>
                  <a:gd name="T8" fmla="*/ 11 w 776"/>
                  <a:gd name="T9" fmla="*/ 1 h 2368"/>
                  <a:gd name="T10" fmla="*/ 20 w 776"/>
                  <a:gd name="T11" fmla="*/ 1 h 2368"/>
                  <a:gd name="T12" fmla="*/ 16 w 776"/>
                  <a:gd name="T13" fmla="*/ 1 h 2368"/>
                  <a:gd name="T14" fmla="*/ 25 w 776"/>
                  <a:gd name="T15" fmla="*/ 1 h 2368"/>
                  <a:gd name="T16" fmla="*/ 20 w 776"/>
                  <a:gd name="T17" fmla="*/ 1 h 2368"/>
                  <a:gd name="T18" fmla="*/ 28 w 776"/>
                  <a:gd name="T19" fmla="*/ 1 h 2368"/>
                  <a:gd name="T20" fmla="*/ 25 w 776"/>
                  <a:gd name="T21" fmla="*/ 1 h 2368"/>
                  <a:gd name="T22" fmla="*/ 31 w 776"/>
                  <a:gd name="T23" fmla="*/ 1 h 2368"/>
                  <a:gd name="T24" fmla="*/ 31 w 776"/>
                  <a:gd name="T25" fmla="*/ 1 h 2368"/>
                  <a:gd name="T26" fmla="*/ 35 w 776"/>
                  <a:gd name="T27" fmla="*/ 1 h 2368"/>
                  <a:gd name="T28" fmla="*/ 33 w 776"/>
                  <a:gd name="T29" fmla="*/ 1 h 2368"/>
                  <a:gd name="T30" fmla="*/ 39 w 776"/>
                  <a:gd name="T31" fmla="*/ 1 h 2368"/>
                  <a:gd name="T32" fmla="*/ 35 w 776"/>
                  <a:gd name="T33" fmla="*/ 1 h 2368"/>
                  <a:gd name="T34" fmla="*/ 39 w 776"/>
                  <a:gd name="T35" fmla="*/ 1 h 2368"/>
                  <a:gd name="T36" fmla="*/ 35 w 776"/>
                  <a:gd name="T37" fmla="*/ 1 h 2368"/>
                  <a:gd name="T38" fmla="*/ 41 w 776"/>
                  <a:gd name="T39" fmla="*/ 1 h 2368"/>
                  <a:gd name="T40" fmla="*/ 39 w 776"/>
                  <a:gd name="T41" fmla="*/ 1 h 2368"/>
                  <a:gd name="T42" fmla="*/ 41 w 776"/>
                  <a:gd name="T43" fmla="*/ 1 h 2368"/>
                  <a:gd name="T44" fmla="*/ 39 w 776"/>
                  <a:gd name="T45" fmla="*/ 1 h 2368"/>
                  <a:gd name="T46" fmla="*/ 4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8" name="Freeform 131"/>
              <p:cNvSpPr>
                <a:spLocks/>
              </p:cNvSpPr>
              <p:nvPr/>
            </p:nvSpPr>
            <p:spPr bwMode="hidden">
              <a:xfrm>
                <a:off x="4401" y="2279"/>
                <a:ext cx="1007" cy="1600"/>
              </a:xfrm>
              <a:custGeom>
                <a:avLst/>
                <a:gdLst>
                  <a:gd name="T0" fmla="*/ 0 w 776"/>
                  <a:gd name="T1" fmla="*/ 1 h 2368"/>
                  <a:gd name="T2" fmla="*/ 272491 w 776"/>
                  <a:gd name="T3" fmla="*/ 1 h 2368"/>
                  <a:gd name="T4" fmla="*/ 109271 w 776"/>
                  <a:gd name="T5" fmla="*/ 1 h 2368"/>
                  <a:gd name="T6" fmla="*/ 381334 w 776"/>
                  <a:gd name="T7" fmla="*/ 1 h 2368"/>
                  <a:gd name="T8" fmla="*/ 217999 w 776"/>
                  <a:gd name="T9" fmla="*/ 1 h 2368"/>
                  <a:gd name="T10" fmla="*/ 435731 w 776"/>
                  <a:gd name="T11" fmla="*/ 1 h 2368"/>
                  <a:gd name="T12" fmla="*/ 326986 w 776"/>
                  <a:gd name="T13" fmla="*/ 1 h 2368"/>
                  <a:gd name="T14" fmla="*/ 545425 w 776"/>
                  <a:gd name="T15" fmla="*/ 1 h 2368"/>
                  <a:gd name="T16" fmla="*/ 435731 w 776"/>
                  <a:gd name="T17" fmla="*/ 1 h 2368"/>
                  <a:gd name="T18" fmla="*/ 600438 w 776"/>
                  <a:gd name="T19" fmla="*/ 1 h 2368"/>
                  <a:gd name="T20" fmla="*/ 545425 w 776"/>
                  <a:gd name="T21" fmla="*/ 1 h 2368"/>
                  <a:gd name="T22" fmla="*/ 653690 w 776"/>
                  <a:gd name="T23" fmla="*/ 1 h 2368"/>
                  <a:gd name="T24" fmla="*/ 653690 w 776"/>
                  <a:gd name="T25" fmla="*/ 1 h 2368"/>
                  <a:gd name="T26" fmla="*/ 763738 w 776"/>
                  <a:gd name="T27" fmla="*/ 1 h 2368"/>
                  <a:gd name="T28" fmla="*/ 709284 w 776"/>
                  <a:gd name="T29" fmla="*/ 1 h 2368"/>
                  <a:gd name="T30" fmla="*/ 818063 w 776"/>
                  <a:gd name="T31" fmla="*/ 1 h 2368"/>
                  <a:gd name="T32" fmla="*/ 763738 w 776"/>
                  <a:gd name="T33" fmla="*/ 1 h 2368"/>
                  <a:gd name="T34" fmla="*/ 818063 w 776"/>
                  <a:gd name="T35" fmla="*/ 1 h 2368"/>
                  <a:gd name="T36" fmla="*/ 763738 w 776"/>
                  <a:gd name="T37" fmla="*/ 1 h 2368"/>
                  <a:gd name="T38" fmla="*/ 873335 w 776"/>
                  <a:gd name="T39" fmla="*/ 1 h 2368"/>
                  <a:gd name="T40" fmla="*/ 818063 w 776"/>
                  <a:gd name="T41" fmla="*/ 1 h 2368"/>
                  <a:gd name="T42" fmla="*/ 873335 w 776"/>
                  <a:gd name="T43" fmla="*/ 1 h 2368"/>
                  <a:gd name="T44" fmla="*/ 818063 w 776"/>
                  <a:gd name="T45" fmla="*/ 1 h 2368"/>
                  <a:gd name="T46" fmla="*/ 873335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9" name="Freeform 132"/>
              <p:cNvSpPr>
                <a:spLocks/>
              </p:cNvSpPr>
              <p:nvPr/>
            </p:nvSpPr>
            <p:spPr bwMode="hidden">
              <a:xfrm>
                <a:off x="3878" y="1470"/>
                <a:ext cx="1518" cy="1067"/>
              </a:xfrm>
              <a:custGeom>
                <a:avLst/>
                <a:gdLst>
                  <a:gd name="T0" fmla="*/ 0 w 776"/>
                  <a:gd name="T1" fmla="*/ 0 h 2368"/>
                  <a:gd name="T2" fmla="*/ 2147483647 w 776"/>
                  <a:gd name="T3" fmla="*/ 0 h 2368"/>
                  <a:gd name="T4" fmla="*/ 2147483647 w 776"/>
                  <a:gd name="T5" fmla="*/ 0 h 2368"/>
                  <a:gd name="T6" fmla="*/ 2147483647 w 776"/>
                  <a:gd name="T7" fmla="*/ 0 h 2368"/>
                  <a:gd name="T8" fmla="*/ 2147483647 w 776"/>
                  <a:gd name="T9" fmla="*/ 0 h 2368"/>
                  <a:gd name="T10" fmla="*/ 2147483647 w 776"/>
                  <a:gd name="T11" fmla="*/ 0 h 2368"/>
                  <a:gd name="T12" fmla="*/ 2147483647 w 776"/>
                  <a:gd name="T13" fmla="*/ 0 h 2368"/>
                  <a:gd name="T14" fmla="*/ 2147483647 w 776"/>
                  <a:gd name="T15" fmla="*/ 0 h 2368"/>
                  <a:gd name="T16" fmla="*/ 2147483647 w 776"/>
                  <a:gd name="T17" fmla="*/ 0 h 2368"/>
                  <a:gd name="T18" fmla="*/ 2147483647 w 776"/>
                  <a:gd name="T19" fmla="*/ 0 h 2368"/>
                  <a:gd name="T20" fmla="*/ 2147483647 w 776"/>
                  <a:gd name="T21" fmla="*/ 0 h 2368"/>
                  <a:gd name="T22" fmla="*/ 2147483647 w 776"/>
                  <a:gd name="T23" fmla="*/ 0 h 2368"/>
                  <a:gd name="T24" fmla="*/ 2147483647 w 776"/>
                  <a:gd name="T25" fmla="*/ 0 h 2368"/>
                  <a:gd name="T26" fmla="*/ 2147483647 w 776"/>
                  <a:gd name="T27" fmla="*/ 0 h 2368"/>
                  <a:gd name="T28" fmla="*/ 2147483647 w 776"/>
                  <a:gd name="T29" fmla="*/ 0 h 2368"/>
                  <a:gd name="T30" fmla="*/ 2147483647 w 776"/>
                  <a:gd name="T31" fmla="*/ 0 h 2368"/>
                  <a:gd name="T32" fmla="*/ 2147483647 w 776"/>
                  <a:gd name="T33" fmla="*/ 0 h 2368"/>
                  <a:gd name="T34" fmla="*/ 2147483647 w 776"/>
                  <a:gd name="T35" fmla="*/ 0 h 2368"/>
                  <a:gd name="T36" fmla="*/ 2147483647 w 776"/>
                  <a:gd name="T37" fmla="*/ 0 h 2368"/>
                  <a:gd name="T38" fmla="*/ 2147483647 w 776"/>
                  <a:gd name="T39" fmla="*/ 0 h 2368"/>
                  <a:gd name="T40" fmla="*/ 2147483647 w 776"/>
                  <a:gd name="T41" fmla="*/ 0 h 2368"/>
                  <a:gd name="T42" fmla="*/ 2147483647 w 776"/>
                  <a:gd name="T43" fmla="*/ 0 h 2368"/>
                  <a:gd name="T44" fmla="*/ 2147483647 w 776"/>
                  <a:gd name="T45" fmla="*/ 0 h 2368"/>
                  <a:gd name="T46" fmla="*/ 2147483647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20" name="Freeform 133"/>
              <p:cNvSpPr>
                <a:spLocks/>
              </p:cNvSpPr>
              <p:nvPr/>
            </p:nvSpPr>
            <p:spPr bwMode="hidden">
              <a:xfrm>
                <a:off x="3934" y="337"/>
                <a:ext cx="664" cy="1434"/>
              </a:xfrm>
              <a:custGeom>
                <a:avLst/>
                <a:gdLst>
                  <a:gd name="T0" fmla="*/ 0 w 776"/>
                  <a:gd name="T1" fmla="*/ 1 h 2368"/>
                  <a:gd name="T2" fmla="*/ 3 w 776"/>
                  <a:gd name="T3" fmla="*/ 1 h 2368"/>
                  <a:gd name="T4" fmla="*/ 3 w 776"/>
                  <a:gd name="T5" fmla="*/ 1 h 2368"/>
                  <a:gd name="T6" fmla="*/ 5 w 776"/>
                  <a:gd name="T7" fmla="*/ 1 h 2368"/>
                  <a:gd name="T8" fmla="*/ 3 w 776"/>
                  <a:gd name="T9" fmla="*/ 1 h 2368"/>
                  <a:gd name="T10" fmla="*/ 6 w 776"/>
                  <a:gd name="T11" fmla="*/ 1 h 2368"/>
                  <a:gd name="T12" fmla="*/ 4 w 776"/>
                  <a:gd name="T13" fmla="*/ 1 h 2368"/>
                  <a:gd name="T14" fmla="*/ 7 w 776"/>
                  <a:gd name="T15" fmla="*/ 1 h 2368"/>
                  <a:gd name="T16" fmla="*/ 6 w 776"/>
                  <a:gd name="T17" fmla="*/ 1 h 2368"/>
                  <a:gd name="T18" fmla="*/ 8 w 776"/>
                  <a:gd name="T19" fmla="*/ 1 h 2368"/>
                  <a:gd name="T20" fmla="*/ 7 w 776"/>
                  <a:gd name="T21" fmla="*/ 1 h 2368"/>
                  <a:gd name="T22" fmla="*/ 9 w 776"/>
                  <a:gd name="T23" fmla="*/ 1 h 2368"/>
                  <a:gd name="T24" fmla="*/ 9 w 776"/>
                  <a:gd name="T25" fmla="*/ 1 h 2368"/>
                  <a:gd name="T26" fmla="*/ 10 w 776"/>
                  <a:gd name="T27" fmla="*/ 1 h 2368"/>
                  <a:gd name="T28" fmla="*/ 9 w 776"/>
                  <a:gd name="T29" fmla="*/ 1 h 2368"/>
                  <a:gd name="T30" fmla="*/ 11 w 776"/>
                  <a:gd name="T31" fmla="*/ 1 h 2368"/>
                  <a:gd name="T32" fmla="*/ 10 w 776"/>
                  <a:gd name="T33" fmla="*/ 1 h 2368"/>
                  <a:gd name="T34" fmla="*/ 11 w 776"/>
                  <a:gd name="T35" fmla="*/ 1 h 2368"/>
                  <a:gd name="T36" fmla="*/ 10 w 776"/>
                  <a:gd name="T37" fmla="*/ 1 h 2368"/>
                  <a:gd name="T38" fmla="*/ 11 w 776"/>
                  <a:gd name="T39" fmla="*/ 1 h 2368"/>
                  <a:gd name="T40" fmla="*/ 11 w 776"/>
                  <a:gd name="T41" fmla="*/ 1 h 2368"/>
                  <a:gd name="T42" fmla="*/ 11 w 776"/>
                  <a:gd name="T43" fmla="*/ 1 h 2368"/>
                  <a:gd name="T44" fmla="*/ 11 w 776"/>
                  <a:gd name="T45" fmla="*/ 1 h 2368"/>
                  <a:gd name="T46" fmla="*/ 1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21" name="Freeform 134"/>
              <p:cNvSpPr>
                <a:spLocks/>
              </p:cNvSpPr>
              <p:nvPr/>
            </p:nvSpPr>
            <p:spPr bwMode="hidden">
              <a:xfrm rot="1346631" flipH="1">
                <a:off x="1702" y="1506"/>
                <a:ext cx="440"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sp>
        <p:nvSpPr>
          <p:cNvPr id="268423"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26842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lgn="ctr">
              <a:defRPr baseline="30000"/>
            </a:lvl1pPr>
          </a:lstStyle>
          <a:p>
            <a:pPr>
              <a:defRPr/>
            </a:pPr>
            <a:endParaRPr lang="en-US"/>
          </a:p>
        </p:txBody>
      </p:sp>
      <p:sp>
        <p:nvSpPr>
          <p:cNvPr id="138" name="Rectangle 138"/>
          <p:cNvSpPr>
            <a:spLocks noGrp="1" noChangeArrowheads="1"/>
          </p:cNvSpPr>
          <p:nvPr>
            <p:ph type="ftr" sz="quarter" idx="11"/>
          </p:nvPr>
        </p:nvSpPr>
        <p:spPr/>
        <p:txBody>
          <a:bodyPr/>
          <a:lstStyle>
            <a:lvl1pPr>
              <a:defRPr baseline="30000"/>
            </a:lvl1pPr>
          </a:lstStyle>
          <a:p>
            <a:pPr>
              <a:defRPr/>
            </a:pPr>
            <a:endParaRPr lang="en-US"/>
          </a:p>
        </p:txBody>
      </p:sp>
      <p:sp>
        <p:nvSpPr>
          <p:cNvPr id="139" name="Rectangle 139"/>
          <p:cNvSpPr>
            <a:spLocks noGrp="1" noChangeArrowheads="1"/>
          </p:cNvSpPr>
          <p:nvPr>
            <p:ph type="sldNum" sz="quarter" idx="12"/>
          </p:nvPr>
        </p:nvSpPr>
        <p:spPr/>
        <p:txBody>
          <a:bodyPr/>
          <a:lstStyle>
            <a:lvl1pPr>
              <a:defRPr baseline="30000"/>
            </a:lvl1pPr>
          </a:lstStyle>
          <a:p>
            <a:pPr>
              <a:defRPr/>
            </a:pPr>
            <a:fld id="{5913A2C1-FE91-794B-8B89-3F4ABBB90354}" type="slidenum">
              <a:rPr lang="en-US"/>
              <a:pPr>
                <a:defRPr/>
              </a:pPr>
              <a:t>‹#›</a:t>
            </a:fld>
            <a:endParaRPr lang="en-US"/>
          </a:p>
        </p:txBody>
      </p:sp>
    </p:spTree>
    <p:extLst>
      <p:ext uri="{BB962C8B-B14F-4D97-AF65-F5344CB8AC3E}">
        <p14:creationId xmlns:p14="http://schemas.microsoft.com/office/powerpoint/2010/main" val="218435975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 xmlns:a14="http://schemas.microsoft.com/office/drawing/2010/main">
                  <a:solidFill>
                    <a:schemeClr val="tx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grpSp>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charset="0"/>
              <a:buNone/>
              <a:defRPr sz="3000"/>
            </a:lvl1pPr>
          </a:lstStyle>
          <a:p>
            <a:pPr lvl="0"/>
            <a:r>
              <a:rPr lang="en-US"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lgn="ctr" eaLnBrk="0" hangingPunct="0">
              <a:defRPr baseline="30000">
                <a:latin typeface="Times New Roman" charset="0"/>
              </a:defRPr>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eaLnBrk="0" hangingPunct="0">
              <a:defRPr baseline="30000">
                <a:latin typeface="Times New Roman" charset="0"/>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eaLnBrk="0" hangingPunct="0">
              <a:defRPr baseline="30000">
                <a:latin typeface="Times New Roman" charset="0"/>
              </a:defRPr>
            </a:lvl1pPr>
          </a:lstStyle>
          <a:p>
            <a:pPr>
              <a:defRPr/>
            </a:pPr>
            <a:fld id="{3B27A249-A0E2-3445-88A0-D34A80A37D4B}" type="slidenum">
              <a:rPr lang="en-US"/>
              <a:pPr>
                <a:defRPr/>
              </a:pPr>
              <a:t>‹#›</a:t>
            </a:fld>
            <a:endParaRPr lang="en-US"/>
          </a:p>
        </p:txBody>
      </p:sp>
    </p:spTree>
    <p:extLst>
      <p:ext uri="{BB962C8B-B14F-4D97-AF65-F5344CB8AC3E}">
        <p14:creationId xmlns:p14="http://schemas.microsoft.com/office/powerpoint/2010/main" val="1534400004"/>
      </p:ext>
    </p:extLst>
  </p:cSld>
  <p:clrMapOvr>
    <a:masterClrMapping/>
  </p:clrMapOvr>
  <p:transition>
    <p:fad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00C0D884-2DCA-1747-8EFE-BC142610FB0C}" type="slidenum">
              <a:rPr lang="en-US"/>
              <a:pPr>
                <a:defRPr/>
              </a:pPr>
              <a:t>‹#›</a:t>
            </a:fld>
            <a:endParaRPr lang="en-US"/>
          </a:p>
        </p:txBody>
      </p:sp>
    </p:spTree>
    <p:extLst>
      <p:ext uri="{BB962C8B-B14F-4D97-AF65-F5344CB8AC3E}">
        <p14:creationId xmlns:p14="http://schemas.microsoft.com/office/powerpoint/2010/main" val="353734355"/>
      </p:ext>
    </p:extLst>
  </p:cSld>
  <p:clrMapOvr>
    <a:masterClrMapping/>
  </p:clrMapOvr>
  <p:transition>
    <p:fade/>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012681F1-9314-3B49-88E8-5A06C5135EF1}" type="slidenum">
              <a:rPr lang="en-US"/>
              <a:pPr>
                <a:defRPr/>
              </a:pPr>
              <a:t>‹#›</a:t>
            </a:fld>
            <a:endParaRPr lang="en-US"/>
          </a:p>
        </p:txBody>
      </p:sp>
    </p:spTree>
    <p:extLst>
      <p:ext uri="{BB962C8B-B14F-4D97-AF65-F5344CB8AC3E}">
        <p14:creationId xmlns:p14="http://schemas.microsoft.com/office/powerpoint/2010/main" val="1737821164"/>
      </p:ext>
    </p:extLst>
  </p:cSld>
  <p:clrMapOvr>
    <a:masterClrMapping/>
  </p:clrMapOvr>
  <p:transition>
    <p:fade/>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FE64AD93-FFAB-714E-AF3C-16572D130D4A}" type="slidenum">
              <a:rPr lang="en-US"/>
              <a:pPr>
                <a:defRPr/>
              </a:pPr>
              <a:t>‹#›</a:t>
            </a:fld>
            <a:endParaRPr lang="en-US"/>
          </a:p>
        </p:txBody>
      </p:sp>
    </p:spTree>
    <p:extLst>
      <p:ext uri="{BB962C8B-B14F-4D97-AF65-F5344CB8AC3E}">
        <p14:creationId xmlns:p14="http://schemas.microsoft.com/office/powerpoint/2010/main" val="573179754"/>
      </p:ext>
    </p:extLst>
  </p:cSld>
  <p:clrMapOvr>
    <a:masterClrMapping/>
  </p:clrMapOvr>
  <p:transition>
    <p:fade/>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5A15D573-55E0-A34B-BA83-BE4060889F34}" type="slidenum">
              <a:rPr lang="en-US"/>
              <a:pPr>
                <a:defRPr/>
              </a:pPr>
              <a:t>‹#›</a:t>
            </a:fld>
            <a:endParaRPr lang="en-US"/>
          </a:p>
        </p:txBody>
      </p:sp>
    </p:spTree>
    <p:extLst>
      <p:ext uri="{BB962C8B-B14F-4D97-AF65-F5344CB8AC3E}">
        <p14:creationId xmlns:p14="http://schemas.microsoft.com/office/powerpoint/2010/main" val="1189222883"/>
      </p:ext>
    </p:extLst>
  </p:cSld>
  <p:clrMapOvr>
    <a:masterClrMapping/>
  </p:clrMapOvr>
  <p:transition>
    <p:fade/>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30684D16-BC3D-F64D-BAB8-0B9F7B194818}" type="slidenum">
              <a:rPr lang="en-US"/>
              <a:pPr>
                <a:defRPr/>
              </a:pPr>
              <a:t>‹#›</a:t>
            </a:fld>
            <a:endParaRPr lang="en-US"/>
          </a:p>
        </p:txBody>
      </p:sp>
    </p:spTree>
    <p:extLst>
      <p:ext uri="{BB962C8B-B14F-4D97-AF65-F5344CB8AC3E}">
        <p14:creationId xmlns:p14="http://schemas.microsoft.com/office/powerpoint/2010/main" val="432019413"/>
      </p:ext>
    </p:extLst>
  </p:cSld>
  <p:clrMapOvr>
    <a:masterClrMapping/>
  </p:clrMapOvr>
  <p:transition>
    <p:fade/>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4F16A4D8-5078-CD4E-912E-740AB5853461}" type="slidenum">
              <a:rPr lang="en-US"/>
              <a:pPr>
                <a:defRPr/>
              </a:pPr>
              <a:t>‹#›</a:t>
            </a:fld>
            <a:endParaRPr lang="en-US"/>
          </a:p>
        </p:txBody>
      </p:sp>
    </p:spTree>
    <p:extLst>
      <p:ext uri="{BB962C8B-B14F-4D97-AF65-F5344CB8AC3E}">
        <p14:creationId xmlns:p14="http://schemas.microsoft.com/office/powerpoint/2010/main" val="191380159"/>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0360583"/>
      </p:ext>
    </p:extLst>
  </p:cSld>
  <p:clrMapOvr>
    <a:masterClrMapping/>
  </p:clrMapOvr>
  <p:transition>
    <p:cut/>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0BBE858D-1BFE-8643-A65A-BA64D7D4E814}" type="slidenum">
              <a:rPr lang="en-US"/>
              <a:pPr>
                <a:defRPr/>
              </a:pPr>
              <a:t>‹#›</a:t>
            </a:fld>
            <a:endParaRPr lang="en-US"/>
          </a:p>
        </p:txBody>
      </p:sp>
    </p:spTree>
    <p:extLst>
      <p:ext uri="{BB962C8B-B14F-4D97-AF65-F5344CB8AC3E}">
        <p14:creationId xmlns:p14="http://schemas.microsoft.com/office/powerpoint/2010/main" val="1013611129"/>
      </p:ext>
    </p:extLst>
  </p:cSld>
  <p:clrMapOvr>
    <a:masterClrMapping/>
  </p:clrMapOvr>
  <p:transition>
    <p:fade/>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0C75907D-4C7B-254C-9DAD-F9234EBF5C2C}" type="slidenum">
              <a:rPr lang="en-US"/>
              <a:pPr>
                <a:defRPr/>
              </a:pPr>
              <a:t>‹#›</a:t>
            </a:fld>
            <a:endParaRPr lang="en-US"/>
          </a:p>
        </p:txBody>
      </p:sp>
    </p:spTree>
    <p:extLst>
      <p:ext uri="{BB962C8B-B14F-4D97-AF65-F5344CB8AC3E}">
        <p14:creationId xmlns:p14="http://schemas.microsoft.com/office/powerpoint/2010/main" val="3117032452"/>
      </p:ext>
    </p:extLst>
  </p:cSld>
  <p:clrMapOvr>
    <a:masterClrMapping/>
  </p:clrMapOvr>
  <p:transition>
    <p:fade/>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A57E5B37-3CDF-EB45-97B1-13A26F79A345}" type="slidenum">
              <a:rPr lang="en-US"/>
              <a:pPr>
                <a:defRPr/>
              </a:pPr>
              <a:t>‹#›</a:t>
            </a:fld>
            <a:endParaRPr lang="en-US"/>
          </a:p>
        </p:txBody>
      </p:sp>
    </p:spTree>
    <p:extLst>
      <p:ext uri="{BB962C8B-B14F-4D97-AF65-F5344CB8AC3E}">
        <p14:creationId xmlns:p14="http://schemas.microsoft.com/office/powerpoint/2010/main" val="3325120873"/>
      </p:ext>
    </p:extLst>
  </p:cSld>
  <p:clrMapOvr>
    <a:masterClrMapping/>
  </p:clrMapOvr>
  <p:transition>
    <p:fad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801D14B9-8E49-4D4A-BF6C-3DE3AF85526E}" type="slidenum">
              <a:rPr lang="en-US"/>
              <a:pPr>
                <a:defRPr/>
              </a:pPr>
              <a:t>‹#›</a:t>
            </a:fld>
            <a:endParaRPr lang="en-US"/>
          </a:p>
        </p:txBody>
      </p:sp>
    </p:spTree>
    <p:extLst>
      <p:ext uri="{BB962C8B-B14F-4D97-AF65-F5344CB8AC3E}">
        <p14:creationId xmlns:p14="http://schemas.microsoft.com/office/powerpoint/2010/main" val="4240962301"/>
      </p:ext>
    </p:extLst>
  </p:cSld>
  <p:clrMapOvr>
    <a:masterClrMapping/>
  </p:clrMapOvr>
  <p:transition>
    <p:fade/>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lgn="ctr" eaLnBrk="0" hangingPunct="0">
              <a:defRPr baseline="30000"/>
            </a:lvl1pPr>
          </a:lstStyle>
          <a:p>
            <a:pPr>
              <a:defRPr/>
            </a:pPr>
            <a:endParaRPr lang="en-US"/>
          </a:p>
        </p:txBody>
      </p:sp>
      <p:sp>
        <p:nvSpPr>
          <p:cNvPr id="9" name="Rectangle 9"/>
          <p:cNvSpPr>
            <a:spLocks noGrp="1" noChangeArrowheads="1"/>
          </p:cNvSpPr>
          <p:nvPr>
            <p:ph type="ftr" sz="quarter" idx="11"/>
          </p:nvPr>
        </p:nvSpPr>
        <p:spPr>
          <a:xfrm>
            <a:off x="3124200" y="6248400"/>
            <a:ext cx="2895600" cy="457200"/>
          </a:xfrm>
        </p:spPr>
        <p:txBody>
          <a:bodyPr/>
          <a:lstStyle>
            <a:lvl1pPr eaLnBrk="0" hangingPunct="0">
              <a:defRPr baseline="30000"/>
            </a:lvl1pPr>
          </a:lstStyle>
          <a:p>
            <a:pPr>
              <a:defRPr/>
            </a:pPr>
            <a:endParaRPr lang="en-US"/>
          </a:p>
        </p:txBody>
      </p:sp>
      <p:sp>
        <p:nvSpPr>
          <p:cNvPr id="10" name="Rectangle 10"/>
          <p:cNvSpPr>
            <a:spLocks noGrp="1" noChangeArrowheads="1"/>
          </p:cNvSpPr>
          <p:nvPr>
            <p:ph type="sldNum" sz="quarter" idx="12"/>
          </p:nvPr>
        </p:nvSpPr>
        <p:spPr>
          <a:xfrm>
            <a:off x="6553200" y="6248400"/>
            <a:ext cx="1905000" cy="457200"/>
          </a:xfrm>
        </p:spPr>
        <p:txBody>
          <a:bodyPr/>
          <a:lstStyle>
            <a:lvl1pPr eaLnBrk="0" hangingPunct="0">
              <a:defRPr baseline="30000"/>
            </a:lvl1pPr>
          </a:lstStyle>
          <a:p>
            <a:pPr>
              <a:defRPr/>
            </a:pPr>
            <a:fld id="{4A816C23-7EB9-7844-B759-4E91621C8ED3}" type="slidenum">
              <a:rPr lang="en-US"/>
              <a:pPr>
                <a:defRPr/>
              </a:pPr>
              <a:t>‹#›</a:t>
            </a:fld>
            <a:endParaRPr lang="en-US"/>
          </a:p>
        </p:txBody>
      </p:sp>
    </p:spTree>
    <p:extLst>
      <p:ext uri="{BB962C8B-B14F-4D97-AF65-F5344CB8AC3E}">
        <p14:creationId xmlns:p14="http://schemas.microsoft.com/office/powerpoint/2010/main" val="343319007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vl1pPr>
          </a:lstStyle>
          <a:p>
            <a:pPr>
              <a:defRPr/>
            </a:pPr>
            <a:fld id="{CEC5717C-A291-2F41-9BA4-4415727C4F2E}" type="slidenum">
              <a:rPr lang="en-US"/>
              <a:pPr>
                <a:defRPr/>
              </a:pPr>
              <a:t>‹#›</a:t>
            </a:fld>
            <a:endParaRPr lang="en-US"/>
          </a:p>
        </p:txBody>
      </p:sp>
    </p:spTree>
    <p:extLst>
      <p:ext uri="{BB962C8B-B14F-4D97-AF65-F5344CB8AC3E}">
        <p14:creationId xmlns:p14="http://schemas.microsoft.com/office/powerpoint/2010/main" val="43348650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vl1pPr>
          </a:lstStyle>
          <a:p>
            <a:pPr>
              <a:defRPr/>
            </a:pPr>
            <a:fld id="{BAC3D3E7-3D93-3946-AC4E-8B2A6D7E9326}" type="slidenum">
              <a:rPr lang="en-US"/>
              <a:pPr>
                <a:defRPr/>
              </a:pPr>
              <a:t>‹#›</a:t>
            </a:fld>
            <a:endParaRPr lang="en-US"/>
          </a:p>
        </p:txBody>
      </p:sp>
    </p:spTree>
    <p:extLst>
      <p:ext uri="{BB962C8B-B14F-4D97-AF65-F5344CB8AC3E}">
        <p14:creationId xmlns:p14="http://schemas.microsoft.com/office/powerpoint/2010/main" val="170205447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vl1pPr>
          </a:lstStyle>
          <a:p>
            <a:pPr>
              <a:defRPr/>
            </a:pPr>
            <a:fld id="{9D5A264D-A338-5545-BE51-1960CF3771F8}" type="slidenum">
              <a:rPr lang="en-US"/>
              <a:pPr>
                <a:defRPr/>
              </a:pPr>
              <a:t>‹#›</a:t>
            </a:fld>
            <a:endParaRPr lang="en-US"/>
          </a:p>
        </p:txBody>
      </p:sp>
    </p:spTree>
    <p:extLst>
      <p:ext uri="{BB962C8B-B14F-4D97-AF65-F5344CB8AC3E}">
        <p14:creationId xmlns:p14="http://schemas.microsoft.com/office/powerpoint/2010/main" val="20272692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baseline="30000"/>
            </a:lvl1pPr>
          </a:lstStyle>
          <a:p>
            <a:pPr>
              <a:defRPr/>
            </a:pPr>
            <a:fld id="{2500393B-3198-DA4F-AB28-D9D8439F7FD6}" type="slidenum">
              <a:rPr lang="en-US"/>
              <a:pPr>
                <a:defRPr/>
              </a:pPr>
              <a:t>‹#›</a:t>
            </a:fld>
            <a:endParaRPr lang="en-US"/>
          </a:p>
        </p:txBody>
      </p:sp>
    </p:spTree>
    <p:extLst>
      <p:ext uri="{BB962C8B-B14F-4D97-AF65-F5344CB8AC3E}">
        <p14:creationId xmlns:p14="http://schemas.microsoft.com/office/powerpoint/2010/main" val="68649462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baseline="30000"/>
            </a:lvl1pPr>
          </a:lstStyle>
          <a:p>
            <a:pPr>
              <a:defRPr/>
            </a:pPr>
            <a:fld id="{FE471E79-52B2-6443-92C0-2C7F43931F10}" type="slidenum">
              <a:rPr lang="en-US"/>
              <a:pPr>
                <a:defRPr/>
              </a:pPr>
              <a:t>‹#›</a:t>
            </a:fld>
            <a:endParaRPr lang="en-US"/>
          </a:p>
        </p:txBody>
      </p:sp>
    </p:spTree>
    <p:extLst>
      <p:ext uri="{BB962C8B-B14F-4D97-AF65-F5344CB8AC3E}">
        <p14:creationId xmlns:p14="http://schemas.microsoft.com/office/powerpoint/2010/main" val="39360303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6942255"/>
      </p:ext>
    </p:extLst>
  </p:cSld>
  <p:clrMapOvr>
    <a:masterClrMapping/>
  </p:clrMapOvr>
  <p:transition>
    <p:cut/>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baseline="30000"/>
            </a:lvl1pPr>
          </a:lstStyle>
          <a:p>
            <a:pPr>
              <a:defRPr/>
            </a:pPr>
            <a:fld id="{61323378-707C-6149-AA27-203A35A11C25}" type="slidenum">
              <a:rPr lang="en-US"/>
              <a:pPr>
                <a:defRPr/>
              </a:pPr>
              <a:t>‹#›</a:t>
            </a:fld>
            <a:endParaRPr lang="en-US"/>
          </a:p>
        </p:txBody>
      </p:sp>
    </p:spTree>
    <p:extLst>
      <p:ext uri="{BB962C8B-B14F-4D97-AF65-F5344CB8AC3E}">
        <p14:creationId xmlns:p14="http://schemas.microsoft.com/office/powerpoint/2010/main" val="214321188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vl1pPr>
          </a:lstStyle>
          <a:p>
            <a:pPr>
              <a:defRPr/>
            </a:pPr>
            <a:fld id="{0D8A9162-5401-7F49-8B64-EDFFDCA91B18}" type="slidenum">
              <a:rPr lang="en-US"/>
              <a:pPr>
                <a:defRPr/>
              </a:pPr>
              <a:t>‹#›</a:t>
            </a:fld>
            <a:endParaRPr lang="en-US"/>
          </a:p>
        </p:txBody>
      </p:sp>
    </p:spTree>
    <p:extLst>
      <p:ext uri="{BB962C8B-B14F-4D97-AF65-F5344CB8AC3E}">
        <p14:creationId xmlns:p14="http://schemas.microsoft.com/office/powerpoint/2010/main" val="271122128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vl1pPr>
          </a:lstStyle>
          <a:p>
            <a:pPr>
              <a:defRPr/>
            </a:pPr>
            <a:fld id="{DDE7014A-5782-0F43-BAA0-FDE038B3115B}" type="slidenum">
              <a:rPr lang="en-US"/>
              <a:pPr>
                <a:defRPr/>
              </a:pPr>
              <a:t>‹#›</a:t>
            </a:fld>
            <a:endParaRPr lang="en-US"/>
          </a:p>
        </p:txBody>
      </p:sp>
    </p:spTree>
    <p:extLst>
      <p:ext uri="{BB962C8B-B14F-4D97-AF65-F5344CB8AC3E}">
        <p14:creationId xmlns:p14="http://schemas.microsoft.com/office/powerpoint/2010/main" val="248886220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vl1pPr>
          </a:lstStyle>
          <a:p>
            <a:pPr>
              <a:defRPr/>
            </a:pPr>
            <a:fld id="{9AB36216-66B6-DE49-9355-470F2A61CECF}" type="slidenum">
              <a:rPr lang="en-US"/>
              <a:pPr>
                <a:defRPr/>
              </a:pPr>
              <a:t>‹#›</a:t>
            </a:fld>
            <a:endParaRPr lang="en-US"/>
          </a:p>
        </p:txBody>
      </p:sp>
    </p:spTree>
    <p:extLst>
      <p:ext uri="{BB962C8B-B14F-4D97-AF65-F5344CB8AC3E}">
        <p14:creationId xmlns:p14="http://schemas.microsoft.com/office/powerpoint/2010/main" val="310662796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vl1pPr>
          </a:lstStyle>
          <a:p>
            <a:pPr>
              <a:defRPr/>
            </a:pPr>
            <a:fld id="{642C7823-2FEC-E145-AC4B-5200C545A8ED}" type="slidenum">
              <a:rPr lang="en-US"/>
              <a:pPr>
                <a:defRPr/>
              </a:pPr>
              <a:t>‹#›</a:t>
            </a:fld>
            <a:endParaRPr lang="en-US"/>
          </a:p>
        </p:txBody>
      </p:sp>
    </p:spTree>
    <p:extLst>
      <p:ext uri="{BB962C8B-B14F-4D97-AF65-F5344CB8AC3E}">
        <p14:creationId xmlns:p14="http://schemas.microsoft.com/office/powerpoint/2010/main" val="80217954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nl-NL">
              <a:latin typeface="Times New Roman"/>
              <a:ea typeface="ＭＳ Ｐゴシック"/>
            </a:endParaRPr>
          </a:p>
        </p:txBody>
      </p:sp>
      <p:sp>
        <p:nvSpPr>
          <p:cNvPr id="3" name="Rectangle 5"/>
          <p:cNvSpPr>
            <a:spLocks noGrp="1" noChangeArrowheads="1"/>
          </p:cNvSpPr>
          <p:nvPr>
            <p:ph type="ftr" sz="quarter" idx="11"/>
          </p:nvPr>
        </p:nvSpPr>
        <p:spPr/>
        <p:txBody>
          <a:bodyPr/>
          <a:lstStyle>
            <a:lvl1pPr>
              <a:defRPr baseline="30000"/>
            </a:lvl1pPr>
          </a:lstStyle>
          <a:p>
            <a:pPr>
              <a:defRPr/>
            </a:pPr>
            <a:endParaRPr lang="nl-NL">
              <a:latin typeface="Times New Roman"/>
              <a:ea typeface="ＭＳ Ｐゴシック"/>
            </a:endParaRPr>
          </a:p>
        </p:txBody>
      </p:sp>
      <p:sp>
        <p:nvSpPr>
          <p:cNvPr id="4" name="Rectangle 6"/>
          <p:cNvSpPr>
            <a:spLocks noGrp="1" noChangeArrowheads="1"/>
          </p:cNvSpPr>
          <p:nvPr>
            <p:ph type="sldNum" sz="quarter" idx="12"/>
          </p:nvPr>
        </p:nvSpPr>
        <p:spPr/>
        <p:txBody>
          <a:bodyPr/>
          <a:lstStyle>
            <a:lvl1pPr>
              <a:defRPr baseline="30000"/>
            </a:lvl1pPr>
          </a:lstStyle>
          <a:p>
            <a:pPr>
              <a:defRPr/>
            </a:pPr>
            <a:fld id="{5FA82F21-3D4D-554D-B2A2-CA60186D5F33}" type="slidenum">
              <a:rPr lang="nl-NL"/>
              <a:pPr>
                <a:defRPr/>
              </a:pPr>
              <a:t>‹#›</a:t>
            </a:fld>
            <a:endParaRPr lang="nl-NL"/>
          </a:p>
        </p:txBody>
      </p:sp>
    </p:spTree>
    <p:extLst>
      <p:ext uri="{BB962C8B-B14F-4D97-AF65-F5344CB8AC3E}">
        <p14:creationId xmlns:p14="http://schemas.microsoft.com/office/powerpoint/2010/main" val="134354878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B95152-FDA7-D84C-997F-190A045096B0}" type="slidenum">
              <a:rPr lang="nl-NL">
                <a:solidFill>
                  <a:srgbClr val="000000"/>
                </a:solidFill>
                <a:latin typeface="Times New Roman"/>
              </a:rPr>
              <a:pPr>
                <a:defRPr/>
              </a:pPr>
              <a:t>‹#›</a:t>
            </a:fld>
            <a:endParaRPr lang="nl-NL">
              <a:solidFill>
                <a:srgbClr val="000000"/>
              </a:solidFill>
              <a:latin typeface="Times New Roman"/>
            </a:endParaRPr>
          </a:p>
        </p:txBody>
      </p:sp>
    </p:spTree>
    <p:extLst>
      <p:ext uri="{BB962C8B-B14F-4D97-AF65-F5344CB8AC3E}">
        <p14:creationId xmlns:p14="http://schemas.microsoft.com/office/powerpoint/2010/main" val="118187605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20AC05-902F-314C-8C71-08917BF3605C}" type="slidenum">
              <a:rPr lang="nl-NL">
                <a:solidFill>
                  <a:srgbClr val="000000"/>
                </a:solidFill>
                <a:latin typeface="Times New Roman"/>
              </a:rPr>
              <a:pPr>
                <a:defRPr/>
              </a:pPr>
              <a:t>‹#›</a:t>
            </a:fld>
            <a:endParaRPr lang="nl-NL">
              <a:solidFill>
                <a:srgbClr val="000000"/>
              </a:solidFill>
              <a:latin typeface="Times New Roman"/>
            </a:endParaRPr>
          </a:p>
        </p:txBody>
      </p:sp>
    </p:spTree>
    <p:extLst>
      <p:ext uri="{BB962C8B-B14F-4D97-AF65-F5344CB8AC3E}">
        <p14:creationId xmlns:p14="http://schemas.microsoft.com/office/powerpoint/2010/main" val="297810841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E1919E-4156-2446-9A7A-38181E71BE1E}" type="slidenum">
              <a:rPr lang="nl-NL">
                <a:solidFill>
                  <a:srgbClr val="000000"/>
                </a:solidFill>
                <a:latin typeface="Times New Roman"/>
              </a:rPr>
              <a:pPr>
                <a:defRPr/>
              </a:pPr>
              <a:t>‹#›</a:t>
            </a:fld>
            <a:endParaRPr lang="nl-NL">
              <a:solidFill>
                <a:srgbClr val="000000"/>
              </a:solidFill>
              <a:latin typeface="Times New Roman"/>
            </a:endParaRPr>
          </a:p>
        </p:txBody>
      </p:sp>
    </p:spTree>
    <p:extLst>
      <p:ext uri="{BB962C8B-B14F-4D97-AF65-F5344CB8AC3E}">
        <p14:creationId xmlns:p14="http://schemas.microsoft.com/office/powerpoint/2010/main" val="38172819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4DFB85-6CB1-C548-87CB-C6B4EF80655D}" type="slidenum">
              <a:rPr lang="nl-NL">
                <a:solidFill>
                  <a:srgbClr val="000000"/>
                </a:solidFill>
                <a:latin typeface="Times New Roman"/>
              </a:rPr>
              <a:pPr>
                <a:defRPr/>
              </a:pPr>
              <a:t>‹#›</a:t>
            </a:fld>
            <a:endParaRPr lang="nl-NL">
              <a:solidFill>
                <a:srgbClr val="000000"/>
              </a:solidFill>
              <a:latin typeface="Times New Roman"/>
            </a:endParaRPr>
          </a:p>
        </p:txBody>
      </p:sp>
    </p:spTree>
    <p:extLst>
      <p:ext uri="{BB962C8B-B14F-4D97-AF65-F5344CB8AC3E}">
        <p14:creationId xmlns:p14="http://schemas.microsoft.com/office/powerpoint/2010/main" val="21159353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830834857"/>
      </p:ext>
    </p:extLst>
  </p:cSld>
  <p:clrMapOvr>
    <a:masterClrMapping/>
  </p:clrMapOvr>
  <p:transition spd="med">
    <p:fade/>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nl-NL">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FBBB959B-18DA-A542-AA3C-7AF2A8C826AF}" type="slidenum">
              <a:rPr lang="nl-NL">
                <a:solidFill>
                  <a:srgbClr val="000000"/>
                </a:solidFill>
                <a:latin typeface="Times New Roman"/>
              </a:rPr>
              <a:pPr>
                <a:defRPr/>
              </a:pPr>
              <a:t>‹#›</a:t>
            </a:fld>
            <a:endParaRPr lang="nl-NL">
              <a:solidFill>
                <a:srgbClr val="000000"/>
              </a:solidFill>
              <a:latin typeface="Times New Roman"/>
            </a:endParaRPr>
          </a:p>
        </p:txBody>
      </p:sp>
    </p:spTree>
    <p:extLst>
      <p:ext uri="{BB962C8B-B14F-4D97-AF65-F5344CB8AC3E}">
        <p14:creationId xmlns:p14="http://schemas.microsoft.com/office/powerpoint/2010/main" val="324605253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nl-NL">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4473DAEB-88D4-A54D-9AD9-358E41DFAF76}" type="slidenum">
              <a:rPr lang="nl-NL">
                <a:solidFill>
                  <a:srgbClr val="000000"/>
                </a:solidFill>
                <a:latin typeface="Times New Roman"/>
              </a:rPr>
              <a:pPr>
                <a:defRPr/>
              </a:pPr>
              <a:t>‹#›</a:t>
            </a:fld>
            <a:endParaRPr lang="nl-NL">
              <a:solidFill>
                <a:srgbClr val="000000"/>
              </a:solidFill>
              <a:latin typeface="Times New Roman"/>
            </a:endParaRPr>
          </a:p>
        </p:txBody>
      </p:sp>
    </p:spTree>
    <p:extLst>
      <p:ext uri="{BB962C8B-B14F-4D97-AF65-F5344CB8AC3E}">
        <p14:creationId xmlns:p14="http://schemas.microsoft.com/office/powerpoint/2010/main" val="300320438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889610-4DEA-9843-A6FD-B38B841AD106}" type="slidenum">
              <a:rPr lang="nl-NL">
                <a:solidFill>
                  <a:srgbClr val="000000"/>
                </a:solidFill>
                <a:latin typeface="Times New Roman"/>
              </a:rPr>
              <a:pPr>
                <a:defRPr/>
              </a:pPr>
              <a:t>‹#›</a:t>
            </a:fld>
            <a:endParaRPr lang="nl-NL">
              <a:solidFill>
                <a:srgbClr val="000000"/>
              </a:solidFill>
              <a:latin typeface="Times New Roman"/>
            </a:endParaRPr>
          </a:p>
        </p:txBody>
      </p:sp>
    </p:spTree>
    <p:extLst>
      <p:ext uri="{BB962C8B-B14F-4D97-AF65-F5344CB8AC3E}">
        <p14:creationId xmlns:p14="http://schemas.microsoft.com/office/powerpoint/2010/main" val="193720119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A99874-4931-EA4F-9ABB-BF2871937464}" type="slidenum">
              <a:rPr lang="nl-NL">
                <a:solidFill>
                  <a:srgbClr val="000000"/>
                </a:solidFill>
                <a:latin typeface="Times New Roman"/>
              </a:rPr>
              <a:pPr>
                <a:defRPr/>
              </a:pPr>
              <a:t>‹#›</a:t>
            </a:fld>
            <a:endParaRPr lang="nl-NL">
              <a:solidFill>
                <a:srgbClr val="000000"/>
              </a:solidFill>
              <a:latin typeface="Times New Roman"/>
            </a:endParaRPr>
          </a:p>
        </p:txBody>
      </p:sp>
    </p:spTree>
    <p:extLst>
      <p:ext uri="{BB962C8B-B14F-4D97-AF65-F5344CB8AC3E}">
        <p14:creationId xmlns:p14="http://schemas.microsoft.com/office/powerpoint/2010/main" val="89981446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6E93C74E-E123-FC4D-BDA3-FFE458226071}" type="slidenum">
              <a:rPr lang="nl-NL">
                <a:solidFill>
                  <a:srgbClr val="000000"/>
                </a:solidFill>
                <a:latin typeface="Times New Roman"/>
              </a:rPr>
              <a:pPr>
                <a:defRPr/>
              </a:pPr>
              <a:t>‹#›</a:t>
            </a:fld>
            <a:endParaRPr lang="nl-NL">
              <a:solidFill>
                <a:srgbClr val="000000"/>
              </a:solidFill>
              <a:latin typeface="Times New Roman"/>
            </a:endParaRPr>
          </a:p>
        </p:txBody>
      </p:sp>
    </p:spTree>
    <p:extLst>
      <p:ext uri="{BB962C8B-B14F-4D97-AF65-F5344CB8AC3E}">
        <p14:creationId xmlns:p14="http://schemas.microsoft.com/office/powerpoint/2010/main" val="78403654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6849C6-6B0F-684B-82C9-E524D8E52971}" type="slidenum">
              <a:rPr lang="nl-NL">
                <a:solidFill>
                  <a:srgbClr val="000000"/>
                </a:solidFill>
                <a:latin typeface="Times New Roman"/>
              </a:rPr>
              <a:pPr>
                <a:defRPr/>
              </a:pPr>
              <a:t>‹#›</a:t>
            </a:fld>
            <a:endParaRPr lang="nl-NL">
              <a:solidFill>
                <a:srgbClr val="000000"/>
              </a:solidFill>
              <a:latin typeface="Times New Roman"/>
            </a:endParaRPr>
          </a:p>
        </p:txBody>
      </p:sp>
    </p:spTree>
    <p:extLst>
      <p:ext uri="{BB962C8B-B14F-4D97-AF65-F5344CB8AC3E}">
        <p14:creationId xmlns:p14="http://schemas.microsoft.com/office/powerpoint/2010/main" val="256959485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4262E0-3FA7-6143-9106-57F53BFF0A75}" type="slidenum">
              <a:rPr lang="nl-NL">
                <a:solidFill>
                  <a:srgbClr val="000000"/>
                </a:solidFill>
                <a:latin typeface="Times New Roman"/>
              </a:rPr>
              <a:pPr>
                <a:defRPr/>
              </a:pPr>
              <a:t>‹#›</a:t>
            </a:fld>
            <a:endParaRPr lang="nl-NL">
              <a:solidFill>
                <a:srgbClr val="000000"/>
              </a:solidFill>
              <a:latin typeface="Times New Roman"/>
            </a:endParaRPr>
          </a:p>
        </p:txBody>
      </p:sp>
    </p:spTree>
    <p:extLst>
      <p:ext uri="{BB962C8B-B14F-4D97-AF65-F5344CB8AC3E}">
        <p14:creationId xmlns:p14="http://schemas.microsoft.com/office/powerpoint/2010/main" val="353181980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7"/>
          <p:cNvSpPr>
            <a:spLocks noGrp="1" noChangeArrowheads="1"/>
          </p:cNvSpPr>
          <p:nvPr>
            <p:ph type="sldNum" sz="quarter" idx="12"/>
          </p:nvPr>
        </p:nvSpPr>
        <p:spPr>
          <a:ln/>
        </p:spPr>
        <p:txBody>
          <a:bodyPr/>
          <a:lstStyle>
            <a:lvl1pPr>
              <a:defRPr/>
            </a:lvl1pPr>
          </a:lstStyle>
          <a:p>
            <a:pPr>
              <a:defRPr/>
            </a:pPr>
            <a:fld id="{4E3195ED-8388-0C4A-A54F-965F1042808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74252165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7"/>
          <p:cNvSpPr>
            <a:spLocks noGrp="1" noChangeArrowheads="1"/>
          </p:cNvSpPr>
          <p:nvPr>
            <p:ph type="sldNum" sz="quarter" idx="12"/>
          </p:nvPr>
        </p:nvSpPr>
        <p:spPr>
          <a:ln/>
        </p:spPr>
        <p:txBody>
          <a:bodyPr/>
          <a:lstStyle>
            <a:lvl1pPr>
              <a:defRPr/>
            </a:lvl1pPr>
          </a:lstStyle>
          <a:p>
            <a:pPr>
              <a:defRPr/>
            </a:pPr>
            <a:fld id="{F7267C34-6992-CA4F-9C80-15E200FC92FB}"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53291210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7"/>
          <p:cNvSpPr>
            <a:spLocks noGrp="1" noChangeArrowheads="1"/>
          </p:cNvSpPr>
          <p:nvPr>
            <p:ph type="sldNum" sz="quarter" idx="12"/>
          </p:nvPr>
        </p:nvSpPr>
        <p:spPr>
          <a:ln/>
        </p:spPr>
        <p:txBody>
          <a:bodyPr/>
          <a:lstStyle>
            <a:lvl1pPr>
              <a:defRPr/>
            </a:lvl1pPr>
          </a:lstStyle>
          <a:p>
            <a:pPr>
              <a:defRPr/>
            </a:pPr>
            <a:fld id="{881760B7-9E40-A74D-A54E-F6E7FE694AA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2328789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213758728"/>
      </p:ext>
    </p:extLst>
  </p:cSld>
  <p:clrMapOvr>
    <a:masterClrMapping/>
  </p:clrMapOvr>
  <p:transition spd="med">
    <p:fade/>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7"/>
          <p:cNvSpPr>
            <a:spLocks noGrp="1" noChangeArrowheads="1"/>
          </p:cNvSpPr>
          <p:nvPr>
            <p:ph type="sldNum" sz="quarter" idx="12"/>
          </p:nvPr>
        </p:nvSpPr>
        <p:spPr>
          <a:ln/>
        </p:spPr>
        <p:txBody>
          <a:bodyPr/>
          <a:lstStyle>
            <a:lvl1pPr>
              <a:defRPr/>
            </a:lvl1pPr>
          </a:lstStyle>
          <a:p>
            <a:pPr>
              <a:defRPr/>
            </a:pPr>
            <a:fld id="{357434C8-5FD2-7148-8BC4-6014EAED388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8977189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9" name="Rectangle 7"/>
          <p:cNvSpPr>
            <a:spLocks noGrp="1" noChangeArrowheads="1"/>
          </p:cNvSpPr>
          <p:nvPr>
            <p:ph type="sldNum" sz="quarter" idx="12"/>
          </p:nvPr>
        </p:nvSpPr>
        <p:spPr>
          <a:ln/>
        </p:spPr>
        <p:txBody>
          <a:bodyPr/>
          <a:lstStyle>
            <a:lvl1pPr>
              <a:defRPr/>
            </a:lvl1pPr>
          </a:lstStyle>
          <a:p>
            <a:pPr>
              <a:defRPr/>
            </a:pPr>
            <a:fld id="{DA8A4B81-DB73-9A44-B2C1-8816D4E00E0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69865919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5" name="Rectangle 7"/>
          <p:cNvSpPr>
            <a:spLocks noGrp="1" noChangeArrowheads="1"/>
          </p:cNvSpPr>
          <p:nvPr>
            <p:ph type="sldNum" sz="quarter" idx="12"/>
          </p:nvPr>
        </p:nvSpPr>
        <p:spPr>
          <a:ln/>
        </p:spPr>
        <p:txBody>
          <a:bodyPr/>
          <a:lstStyle>
            <a:lvl1pPr>
              <a:defRPr/>
            </a:lvl1pPr>
          </a:lstStyle>
          <a:p>
            <a:pPr>
              <a:defRPr/>
            </a:pPr>
            <a:fld id="{19712600-C424-F64C-A766-B7DC5CC49726}"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9915661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4" name="Rectangle 7"/>
          <p:cNvSpPr>
            <a:spLocks noGrp="1" noChangeArrowheads="1"/>
          </p:cNvSpPr>
          <p:nvPr>
            <p:ph type="sldNum" sz="quarter" idx="12"/>
          </p:nvPr>
        </p:nvSpPr>
        <p:spPr>
          <a:ln/>
        </p:spPr>
        <p:txBody>
          <a:bodyPr/>
          <a:lstStyle>
            <a:lvl1pPr>
              <a:defRPr/>
            </a:lvl1pPr>
          </a:lstStyle>
          <a:p>
            <a:pPr>
              <a:defRPr/>
            </a:pPr>
            <a:fld id="{C72C4988-AEAD-C948-96FD-D7B755C2E444}"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49376382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7"/>
          <p:cNvSpPr>
            <a:spLocks noGrp="1" noChangeArrowheads="1"/>
          </p:cNvSpPr>
          <p:nvPr>
            <p:ph type="sldNum" sz="quarter" idx="12"/>
          </p:nvPr>
        </p:nvSpPr>
        <p:spPr>
          <a:ln/>
        </p:spPr>
        <p:txBody>
          <a:bodyPr/>
          <a:lstStyle>
            <a:lvl1pPr>
              <a:defRPr/>
            </a:lvl1pPr>
          </a:lstStyle>
          <a:p>
            <a:pPr>
              <a:defRPr/>
            </a:pPr>
            <a:fld id="{A86E5740-6822-DF43-9EE3-AB78F3F1DAF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17285314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7"/>
          <p:cNvSpPr>
            <a:spLocks noGrp="1" noChangeArrowheads="1"/>
          </p:cNvSpPr>
          <p:nvPr>
            <p:ph type="sldNum" sz="quarter" idx="12"/>
          </p:nvPr>
        </p:nvSpPr>
        <p:spPr>
          <a:ln/>
        </p:spPr>
        <p:txBody>
          <a:bodyPr/>
          <a:lstStyle>
            <a:lvl1pPr>
              <a:defRPr/>
            </a:lvl1pPr>
          </a:lstStyle>
          <a:p>
            <a:pPr>
              <a:defRPr/>
            </a:pPr>
            <a:fld id="{8CD0FA35-0C6A-DE42-B29D-0FC25BA1EEF3}"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79691763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7"/>
          <p:cNvSpPr>
            <a:spLocks noGrp="1" noChangeArrowheads="1"/>
          </p:cNvSpPr>
          <p:nvPr>
            <p:ph type="sldNum" sz="quarter" idx="12"/>
          </p:nvPr>
        </p:nvSpPr>
        <p:spPr>
          <a:ln/>
        </p:spPr>
        <p:txBody>
          <a:bodyPr/>
          <a:lstStyle>
            <a:lvl1pPr>
              <a:defRPr/>
            </a:lvl1pPr>
          </a:lstStyle>
          <a:p>
            <a:pPr>
              <a:defRPr/>
            </a:pPr>
            <a:fld id="{0AFDB32F-B786-D24F-AF14-4135169216F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9999460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7"/>
          <p:cNvSpPr>
            <a:spLocks noGrp="1" noChangeArrowheads="1"/>
          </p:cNvSpPr>
          <p:nvPr>
            <p:ph type="sldNum" sz="quarter" idx="12"/>
          </p:nvPr>
        </p:nvSpPr>
        <p:spPr>
          <a:ln/>
        </p:spPr>
        <p:txBody>
          <a:bodyPr/>
          <a:lstStyle>
            <a:lvl1pPr>
              <a:defRPr/>
            </a:lvl1pPr>
          </a:lstStyle>
          <a:p>
            <a:pPr>
              <a:defRPr/>
            </a:pPr>
            <a:fld id="{1F3AD039-3368-2349-92FB-6B5191CA8A26}"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49391105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r>
              <a:rPr lang="en-US">
                <a:latin typeface="Times New Roman"/>
                <a:ea typeface="ＭＳ Ｐゴシック"/>
              </a:rPr>
              <a:t>Words and music by Matt Redman</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atin typeface="Times New Roman"/>
              </a:rPr>
              <a:t>Congregational worship – Tom Anderson</a:t>
            </a:r>
          </a:p>
        </p:txBody>
      </p:sp>
    </p:spTree>
    <p:extLst>
      <p:ext uri="{BB962C8B-B14F-4D97-AF65-F5344CB8AC3E}">
        <p14:creationId xmlns:p14="http://schemas.microsoft.com/office/powerpoint/2010/main" val="1246866531"/>
      </p:ext>
    </p:extLst>
  </p:cSld>
  <p:clrMapOvr>
    <a:masterClrMapping/>
  </p:clrMapOvr>
  <p:transition>
    <p:fade/>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latin typeface="Times New Roman"/>
                <a:ea typeface="ＭＳ Ｐゴシック"/>
              </a:rPr>
              <a:t>Words and music by Matt Redman</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atin typeface="Times New Roman"/>
              </a:rPr>
              <a:t>Congregational worship – Tom Anderson</a:t>
            </a:r>
          </a:p>
        </p:txBody>
      </p:sp>
    </p:spTree>
    <p:extLst>
      <p:ext uri="{BB962C8B-B14F-4D97-AF65-F5344CB8AC3E}">
        <p14:creationId xmlns:p14="http://schemas.microsoft.com/office/powerpoint/2010/main" val="277255383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2029458442"/>
      </p:ext>
    </p:extLst>
  </p:cSld>
  <p:clrMapOvr>
    <a:masterClrMapping/>
  </p:clrMapOvr>
  <p:transition spd="med">
    <p:fade/>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latin typeface="Times New Roman"/>
                <a:ea typeface="ＭＳ Ｐゴシック"/>
              </a:rPr>
              <a:t>Words and music by Matt Redman</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atin typeface="Times New Roman"/>
              </a:rPr>
              <a:t>Congregational worship – Tom Anderson</a:t>
            </a:r>
          </a:p>
        </p:txBody>
      </p:sp>
    </p:spTree>
    <p:extLst>
      <p:ext uri="{BB962C8B-B14F-4D97-AF65-F5344CB8AC3E}">
        <p14:creationId xmlns:p14="http://schemas.microsoft.com/office/powerpoint/2010/main" val="3019938729"/>
      </p:ext>
    </p:extLst>
  </p:cSld>
  <p:clrMapOvr>
    <a:masterClrMapping/>
  </p:clrMapOvr>
  <p:transition>
    <p:fade/>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latin typeface="Times New Roman"/>
                <a:ea typeface="ＭＳ Ｐゴシック"/>
              </a:rPr>
              <a:t>Words and music by Matt Redman</a:t>
            </a:r>
          </a:p>
        </p:txBody>
      </p:sp>
      <p:sp>
        <p:nvSpPr>
          <p:cNvPr id="6" name="Rectangle 5"/>
          <p:cNvSpPr>
            <a:spLocks noGrp="1" noChangeArrowheads="1"/>
          </p:cNvSpPr>
          <p:nvPr>
            <p:ph type="ftr" sz="quarter" idx="11"/>
          </p:nvPr>
        </p:nvSpPr>
        <p:spPr>
          <a:ln/>
        </p:spPr>
        <p:txBody>
          <a:bodyPr/>
          <a:lstStyle>
            <a:lvl1pPr>
              <a:defRPr/>
            </a:lvl1pPr>
          </a:lstStyle>
          <a:p>
            <a:pPr>
              <a:defRPr/>
            </a:pPr>
            <a:r>
              <a:rPr lang="en-US">
                <a:latin typeface="Times New Roman"/>
              </a:rPr>
              <a:t>Congregational worship – Tom Anderson</a:t>
            </a:r>
          </a:p>
        </p:txBody>
      </p:sp>
    </p:spTree>
    <p:extLst>
      <p:ext uri="{BB962C8B-B14F-4D97-AF65-F5344CB8AC3E}">
        <p14:creationId xmlns:p14="http://schemas.microsoft.com/office/powerpoint/2010/main" val="1626746687"/>
      </p:ext>
    </p:extLst>
  </p:cSld>
  <p:clrMapOvr>
    <a:masterClrMapping/>
  </p:clrMapOvr>
  <p:transition>
    <p:fade/>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latin typeface="Times New Roman"/>
                <a:ea typeface="ＭＳ Ｐゴシック"/>
              </a:rPr>
              <a:t>Words and music by Matt Redman</a:t>
            </a:r>
          </a:p>
        </p:txBody>
      </p:sp>
      <p:sp>
        <p:nvSpPr>
          <p:cNvPr id="8" name="Rectangle 5"/>
          <p:cNvSpPr>
            <a:spLocks noGrp="1" noChangeArrowheads="1"/>
          </p:cNvSpPr>
          <p:nvPr>
            <p:ph type="ftr" sz="quarter" idx="11"/>
          </p:nvPr>
        </p:nvSpPr>
        <p:spPr>
          <a:ln/>
        </p:spPr>
        <p:txBody>
          <a:bodyPr/>
          <a:lstStyle>
            <a:lvl1pPr>
              <a:defRPr/>
            </a:lvl1pPr>
          </a:lstStyle>
          <a:p>
            <a:pPr>
              <a:defRPr/>
            </a:pPr>
            <a:r>
              <a:rPr lang="en-US">
                <a:latin typeface="Times New Roman"/>
              </a:rPr>
              <a:t>Congregational worship – Tom Anderson</a:t>
            </a:r>
          </a:p>
        </p:txBody>
      </p:sp>
    </p:spTree>
    <p:extLst>
      <p:ext uri="{BB962C8B-B14F-4D97-AF65-F5344CB8AC3E}">
        <p14:creationId xmlns:p14="http://schemas.microsoft.com/office/powerpoint/2010/main" val="3995311595"/>
      </p:ext>
    </p:extLst>
  </p:cSld>
  <p:clrMapOvr>
    <a:masterClrMapping/>
  </p:clrMapOvr>
  <p:transition>
    <p:fade/>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latin typeface="Times New Roman"/>
                <a:ea typeface="ＭＳ Ｐゴシック"/>
              </a:rPr>
              <a:t>Words and music by Matt Redman</a:t>
            </a:r>
          </a:p>
        </p:txBody>
      </p:sp>
      <p:sp>
        <p:nvSpPr>
          <p:cNvPr id="4" name="Rectangle 5"/>
          <p:cNvSpPr>
            <a:spLocks noGrp="1" noChangeArrowheads="1"/>
          </p:cNvSpPr>
          <p:nvPr>
            <p:ph type="ftr" sz="quarter" idx="11"/>
          </p:nvPr>
        </p:nvSpPr>
        <p:spPr>
          <a:ln/>
        </p:spPr>
        <p:txBody>
          <a:bodyPr/>
          <a:lstStyle>
            <a:lvl1pPr>
              <a:defRPr/>
            </a:lvl1pPr>
          </a:lstStyle>
          <a:p>
            <a:pPr>
              <a:defRPr/>
            </a:pPr>
            <a:r>
              <a:rPr lang="en-US">
                <a:latin typeface="Times New Roman"/>
              </a:rPr>
              <a:t>Congregational worship – Tom Anderson</a:t>
            </a:r>
          </a:p>
        </p:txBody>
      </p:sp>
    </p:spTree>
    <p:extLst>
      <p:ext uri="{BB962C8B-B14F-4D97-AF65-F5344CB8AC3E}">
        <p14:creationId xmlns:p14="http://schemas.microsoft.com/office/powerpoint/2010/main" val="2770529961"/>
      </p:ext>
    </p:extLst>
  </p:cSld>
  <p:clrMapOvr>
    <a:masterClrMapping/>
  </p:clrMapOvr>
  <p:transition>
    <p:fade/>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latin typeface="Times New Roman"/>
                <a:ea typeface="ＭＳ Ｐゴシック"/>
              </a:rPr>
              <a:t>Words and music by Matt Redman</a:t>
            </a:r>
          </a:p>
        </p:txBody>
      </p:sp>
      <p:sp>
        <p:nvSpPr>
          <p:cNvPr id="3" name="Rectangle 5"/>
          <p:cNvSpPr>
            <a:spLocks noGrp="1" noChangeArrowheads="1"/>
          </p:cNvSpPr>
          <p:nvPr>
            <p:ph type="ftr" sz="quarter" idx="11"/>
          </p:nvPr>
        </p:nvSpPr>
        <p:spPr>
          <a:ln/>
        </p:spPr>
        <p:txBody>
          <a:bodyPr/>
          <a:lstStyle>
            <a:lvl1pPr>
              <a:defRPr/>
            </a:lvl1pPr>
          </a:lstStyle>
          <a:p>
            <a:pPr>
              <a:defRPr/>
            </a:pPr>
            <a:r>
              <a:rPr lang="en-US">
                <a:latin typeface="Times New Roman"/>
              </a:rPr>
              <a:t>Congregational worship – Tom Anderson</a:t>
            </a:r>
          </a:p>
        </p:txBody>
      </p:sp>
    </p:spTree>
    <p:extLst>
      <p:ext uri="{BB962C8B-B14F-4D97-AF65-F5344CB8AC3E}">
        <p14:creationId xmlns:p14="http://schemas.microsoft.com/office/powerpoint/2010/main" val="2411265435"/>
      </p:ext>
    </p:extLst>
  </p:cSld>
  <p:clrMapOvr>
    <a:masterClrMapping/>
  </p:clrMapOvr>
  <p:transition>
    <p:fade/>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latin typeface="Times New Roman"/>
                <a:ea typeface="ＭＳ Ｐゴシック"/>
              </a:rPr>
              <a:t>Words and music by Matt Redman</a:t>
            </a:r>
          </a:p>
        </p:txBody>
      </p:sp>
      <p:sp>
        <p:nvSpPr>
          <p:cNvPr id="6" name="Rectangle 5"/>
          <p:cNvSpPr>
            <a:spLocks noGrp="1" noChangeArrowheads="1"/>
          </p:cNvSpPr>
          <p:nvPr>
            <p:ph type="ftr" sz="quarter" idx="11"/>
          </p:nvPr>
        </p:nvSpPr>
        <p:spPr>
          <a:ln/>
        </p:spPr>
        <p:txBody>
          <a:bodyPr/>
          <a:lstStyle>
            <a:lvl1pPr>
              <a:defRPr/>
            </a:lvl1pPr>
          </a:lstStyle>
          <a:p>
            <a:pPr>
              <a:defRPr/>
            </a:pPr>
            <a:r>
              <a:rPr lang="en-US">
                <a:latin typeface="Times New Roman"/>
              </a:rPr>
              <a:t>Congregational worship – Tom Anderson</a:t>
            </a:r>
          </a:p>
        </p:txBody>
      </p:sp>
    </p:spTree>
    <p:extLst>
      <p:ext uri="{BB962C8B-B14F-4D97-AF65-F5344CB8AC3E}">
        <p14:creationId xmlns:p14="http://schemas.microsoft.com/office/powerpoint/2010/main" val="3313615585"/>
      </p:ext>
    </p:extLst>
  </p:cSld>
  <p:clrMapOvr>
    <a:masterClrMapping/>
  </p:clrMapOvr>
  <p:transition>
    <p:fade/>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latin typeface="Times New Roman"/>
                <a:ea typeface="ＭＳ Ｐゴシック"/>
              </a:rPr>
              <a:t>Words and music by Matt Redman</a:t>
            </a:r>
          </a:p>
        </p:txBody>
      </p:sp>
      <p:sp>
        <p:nvSpPr>
          <p:cNvPr id="6" name="Rectangle 5"/>
          <p:cNvSpPr>
            <a:spLocks noGrp="1" noChangeArrowheads="1"/>
          </p:cNvSpPr>
          <p:nvPr>
            <p:ph type="ftr" sz="quarter" idx="11"/>
          </p:nvPr>
        </p:nvSpPr>
        <p:spPr>
          <a:ln/>
        </p:spPr>
        <p:txBody>
          <a:bodyPr/>
          <a:lstStyle>
            <a:lvl1pPr>
              <a:defRPr/>
            </a:lvl1pPr>
          </a:lstStyle>
          <a:p>
            <a:pPr>
              <a:defRPr/>
            </a:pPr>
            <a:r>
              <a:rPr lang="en-US">
                <a:latin typeface="Times New Roman"/>
              </a:rPr>
              <a:t>Congregational worship – Tom Anderson</a:t>
            </a:r>
          </a:p>
        </p:txBody>
      </p:sp>
    </p:spTree>
    <p:extLst>
      <p:ext uri="{BB962C8B-B14F-4D97-AF65-F5344CB8AC3E}">
        <p14:creationId xmlns:p14="http://schemas.microsoft.com/office/powerpoint/2010/main" val="3344006397"/>
      </p:ext>
    </p:extLst>
  </p:cSld>
  <p:clrMapOvr>
    <a:masterClrMapping/>
  </p:clrMapOvr>
  <p:transition>
    <p:fade/>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latin typeface="Times New Roman"/>
                <a:ea typeface="ＭＳ Ｐゴシック"/>
              </a:rPr>
              <a:t>Words and music by Matt Redman</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atin typeface="Times New Roman"/>
              </a:rPr>
              <a:t>Congregational worship – Tom Anderson</a:t>
            </a:r>
          </a:p>
        </p:txBody>
      </p:sp>
    </p:spTree>
    <p:extLst>
      <p:ext uri="{BB962C8B-B14F-4D97-AF65-F5344CB8AC3E}">
        <p14:creationId xmlns:p14="http://schemas.microsoft.com/office/powerpoint/2010/main" val="2530582091"/>
      </p:ext>
    </p:extLst>
  </p:cSld>
  <p:clrMapOvr>
    <a:masterClrMapping/>
  </p:clrMapOvr>
  <p:transition>
    <p:fade/>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latin typeface="Times New Roman"/>
                <a:ea typeface="ＭＳ Ｐゴシック"/>
              </a:rPr>
              <a:t>Words and music by Matt Redman</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atin typeface="Times New Roman"/>
              </a:rPr>
              <a:t>Congregational worship – Tom Anderson</a:t>
            </a:r>
          </a:p>
        </p:txBody>
      </p:sp>
    </p:spTree>
    <p:extLst>
      <p:ext uri="{BB962C8B-B14F-4D97-AF65-F5344CB8AC3E}">
        <p14:creationId xmlns:p14="http://schemas.microsoft.com/office/powerpoint/2010/main" val="3359071590"/>
      </p:ext>
    </p:extLst>
  </p:cSld>
  <p:clrMapOvr>
    <a:masterClrMapping/>
  </p:clrMapOvr>
  <p:transition>
    <p:fade/>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EAE8E2"/>
                </a:solidFill>
                <a:latin typeface="Arial" charset="0"/>
                <a:ea typeface="ＭＳ Ｐゴシック" charset="0"/>
                <a:cs typeface="ＭＳ Ｐゴシック" charset="0"/>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EAE8E2"/>
                </a:solidFill>
                <a:latin typeface="Arial" charset="0"/>
                <a:ea typeface="ＭＳ Ｐゴシック" charset="0"/>
                <a:cs typeface="ＭＳ Ｐゴシック" charset="0"/>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102" name="Rectangle 6"/>
          <p:cNvSpPr>
            <a:spLocks noGrp="1" noChangeArrowheads="1"/>
          </p:cNvSpPr>
          <p:nvPr>
            <p:ph type="ctrTitle"/>
          </p:nvPr>
        </p:nvSpPr>
        <p:spPr>
          <a:xfrm>
            <a:off x="685800" y="2438400"/>
            <a:ext cx="7772400" cy="1143000"/>
          </a:xfrm>
        </p:spPr>
        <p:txBody>
          <a:bodyPr/>
          <a:lstStyle>
            <a:lvl1pPr>
              <a:defRPr/>
            </a:lvl1pPr>
          </a:lstStyle>
          <a:p>
            <a:pPr lvl="0"/>
            <a:r>
              <a:rPr lang="en-US" noProof="0"/>
              <a:t>Click to edit Master title style</a:t>
            </a:r>
          </a:p>
        </p:txBody>
      </p:sp>
      <p:sp>
        <p:nvSpPr>
          <p:cNvPr id="4103" name="Rectangle 7"/>
          <p:cNvSpPr>
            <a:spLocks noGrp="1" noChangeArrowheads="1"/>
          </p:cNvSpPr>
          <p:nvPr>
            <p:ph type="subTitle" idx="1"/>
          </p:nvPr>
        </p:nvSpPr>
        <p:spPr>
          <a:xfrm>
            <a:off x="1371600" y="39624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EAE8E2"/>
              </a:solidFill>
              <a:latin typeface="Arial Narrow"/>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latin typeface="Arial Narrow"/>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5C7B8370-F28C-2942-A535-905288588659}" type="slidenum">
              <a:rPr lang="en-US">
                <a:solidFill>
                  <a:srgbClr val="EAE8E2"/>
                </a:solidFill>
                <a:latin typeface="Arial Narrow"/>
              </a:rPr>
              <a:pPr>
                <a:defRPr/>
              </a:pPr>
              <a:t>‹#›</a:t>
            </a:fld>
            <a:endParaRPr lang="en-US">
              <a:solidFill>
                <a:srgbClr val="EAE8E2"/>
              </a:solidFill>
              <a:latin typeface="Arial Narrow"/>
            </a:endParaRPr>
          </a:p>
        </p:txBody>
      </p:sp>
    </p:spTree>
    <p:extLst>
      <p:ext uri="{BB962C8B-B14F-4D97-AF65-F5344CB8AC3E}">
        <p14:creationId xmlns:p14="http://schemas.microsoft.com/office/powerpoint/2010/main" val="216215372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95313776"/>
      </p:ext>
    </p:extLst>
  </p:cSld>
  <p:clrMapOvr>
    <a:masterClrMapping/>
  </p:clrMapOvr>
  <p:transition spd="med">
    <p:fade/>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1E70EE2-6A27-CB40-9F66-4CE445204533}" type="slidenum">
              <a:rPr lang="en-US">
                <a:solidFill>
                  <a:srgbClr val="EAE8E2"/>
                </a:solidFill>
                <a:latin typeface="Arial Narrow"/>
              </a:rPr>
              <a:pPr>
                <a:defRPr/>
              </a:pPr>
              <a:t>‹#›</a:t>
            </a:fld>
            <a:endParaRPr lang="en-US">
              <a:solidFill>
                <a:srgbClr val="EAE8E2"/>
              </a:solidFill>
              <a:latin typeface="Arial Narrow"/>
            </a:endParaRPr>
          </a:p>
        </p:txBody>
      </p:sp>
    </p:spTree>
    <p:extLst>
      <p:ext uri="{BB962C8B-B14F-4D97-AF65-F5344CB8AC3E}">
        <p14:creationId xmlns:p14="http://schemas.microsoft.com/office/powerpoint/2010/main" val="2477556900"/>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949DB195-C913-1A4D-ADF6-97147BC6C1C3}" type="slidenum">
              <a:rPr lang="en-US">
                <a:solidFill>
                  <a:srgbClr val="EAE8E2"/>
                </a:solidFill>
                <a:latin typeface="Arial Narrow"/>
              </a:rPr>
              <a:pPr>
                <a:defRPr/>
              </a:pPr>
              <a:t>‹#›</a:t>
            </a:fld>
            <a:endParaRPr lang="en-US">
              <a:solidFill>
                <a:srgbClr val="EAE8E2"/>
              </a:solidFill>
              <a:latin typeface="Arial Narrow"/>
            </a:endParaRPr>
          </a:p>
        </p:txBody>
      </p:sp>
    </p:spTree>
    <p:extLst>
      <p:ext uri="{BB962C8B-B14F-4D97-AF65-F5344CB8AC3E}">
        <p14:creationId xmlns:p14="http://schemas.microsoft.com/office/powerpoint/2010/main" val="3836544869"/>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584D2577-2F37-464D-A40A-6A215EF6714C}" type="slidenum">
              <a:rPr lang="en-US">
                <a:solidFill>
                  <a:srgbClr val="EAE8E2"/>
                </a:solidFill>
                <a:latin typeface="Arial Narrow"/>
              </a:rPr>
              <a:pPr>
                <a:defRPr/>
              </a:pPr>
              <a:t>‹#›</a:t>
            </a:fld>
            <a:endParaRPr lang="en-US">
              <a:solidFill>
                <a:srgbClr val="EAE8E2"/>
              </a:solidFill>
              <a:latin typeface="Arial Narrow"/>
            </a:endParaRPr>
          </a:p>
        </p:txBody>
      </p:sp>
    </p:spTree>
    <p:extLst>
      <p:ext uri="{BB962C8B-B14F-4D97-AF65-F5344CB8AC3E}">
        <p14:creationId xmlns:p14="http://schemas.microsoft.com/office/powerpoint/2010/main" val="1379556916"/>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9" name="Rectangle 10"/>
          <p:cNvSpPr>
            <a:spLocks noGrp="1" noChangeArrowheads="1"/>
          </p:cNvSpPr>
          <p:nvPr>
            <p:ph type="sldNum" sz="quarter" idx="12"/>
          </p:nvPr>
        </p:nvSpPr>
        <p:spPr>
          <a:ln/>
        </p:spPr>
        <p:txBody>
          <a:bodyPr/>
          <a:lstStyle>
            <a:lvl1pPr>
              <a:defRPr/>
            </a:lvl1pPr>
          </a:lstStyle>
          <a:p>
            <a:pPr>
              <a:defRPr/>
            </a:pPr>
            <a:fld id="{65170823-E38F-3B4B-869F-10BD4BCC62C2}" type="slidenum">
              <a:rPr lang="en-US">
                <a:solidFill>
                  <a:srgbClr val="EAE8E2"/>
                </a:solidFill>
                <a:latin typeface="Arial Narrow"/>
              </a:rPr>
              <a:pPr>
                <a:defRPr/>
              </a:pPr>
              <a:t>‹#›</a:t>
            </a:fld>
            <a:endParaRPr lang="en-US">
              <a:solidFill>
                <a:srgbClr val="EAE8E2"/>
              </a:solidFill>
              <a:latin typeface="Arial Narrow"/>
            </a:endParaRPr>
          </a:p>
        </p:txBody>
      </p:sp>
    </p:spTree>
    <p:extLst>
      <p:ext uri="{BB962C8B-B14F-4D97-AF65-F5344CB8AC3E}">
        <p14:creationId xmlns:p14="http://schemas.microsoft.com/office/powerpoint/2010/main" val="1215587619"/>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5" name="Rectangle 10"/>
          <p:cNvSpPr>
            <a:spLocks noGrp="1" noChangeArrowheads="1"/>
          </p:cNvSpPr>
          <p:nvPr>
            <p:ph type="sldNum" sz="quarter" idx="12"/>
          </p:nvPr>
        </p:nvSpPr>
        <p:spPr>
          <a:ln/>
        </p:spPr>
        <p:txBody>
          <a:bodyPr/>
          <a:lstStyle>
            <a:lvl1pPr>
              <a:defRPr/>
            </a:lvl1pPr>
          </a:lstStyle>
          <a:p>
            <a:pPr>
              <a:defRPr/>
            </a:pPr>
            <a:fld id="{694F1C9A-6947-C64A-BD17-62726B932CC3}" type="slidenum">
              <a:rPr lang="en-US">
                <a:solidFill>
                  <a:srgbClr val="EAE8E2"/>
                </a:solidFill>
                <a:latin typeface="Arial Narrow"/>
              </a:rPr>
              <a:pPr>
                <a:defRPr/>
              </a:pPr>
              <a:t>‹#›</a:t>
            </a:fld>
            <a:endParaRPr lang="en-US">
              <a:solidFill>
                <a:srgbClr val="EAE8E2"/>
              </a:solidFill>
              <a:latin typeface="Arial Narrow"/>
            </a:endParaRPr>
          </a:p>
        </p:txBody>
      </p:sp>
    </p:spTree>
    <p:extLst>
      <p:ext uri="{BB962C8B-B14F-4D97-AF65-F5344CB8AC3E}">
        <p14:creationId xmlns:p14="http://schemas.microsoft.com/office/powerpoint/2010/main" val="4137595843"/>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4" name="Rectangle 10"/>
          <p:cNvSpPr>
            <a:spLocks noGrp="1" noChangeArrowheads="1"/>
          </p:cNvSpPr>
          <p:nvPr>
            <p:ph type="sldNum" sz="quarter" idx="12"/>
          </p:nvPr>
        </p:nvSpPr>
        <p:spPr>
          <a:ln/>
        </p:spPr>
        <p:txBody>
          <a:bodyPr/>
          <a:lstStyle>
            <a:lvl1pPr>
              <a:defRPr/>
            </a:lvl1pPr>
          </a:lstStyle>
          <a:p>
            <a:pPr>
              <a:defRPr/>
            </a:pPr>
            <a:fld id="{13CDEC7C-82B8-1746-9989-772114D6D2AD}" type="slidenum">
              <a:rPr lang="en-US">
                <a:solidFill>
                  <a:srgbClr val="EAE8E2"/>
                </a:solidFill>
                <a:latin typeface="Arial Narrow"/>
              </a:rPr>
              <a:pPr>
                <a:defRPr/>
              </a:pPr>
              <a:t>‹#›</a:t>
            </a:fld>
            <a:endParaRPr lang="en-US">
              <a:solidFill>
                <a:srgbClr val="EAE8E2"/>
              </a:solidFill>
              <a:latin typeface="Arial Narrow"/>
            </a:endParaRPr>
          </a:p>
        </p:txBody>
      </p:sp>
    </p:spTree>
    <p:extLst>
      <p:ext uri="{BB962C8B-B14F-4D97-AF65-F5344CB8AC3E}">
        <p14:creationId xmlns:p14="http://schemas.microsoft.com/office/powerpoint/2010/main" val="3557637276"/>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AC59E4D-6994-6F40-9C84-7E6FC3B3699B}" type="slidenum">
              <a:rPr lang="en-US">
                <a:solidFill>
                  <a:srgbClr val="EAE8E2"/>
                </a:solidFill>
                <a:latin typeface="Arial Narrow"/>
              </a:rPr>
              <a:pPr>
                <a:defRPr/>
              </a:pPr>
              <a:t>‹#›</a:t>
            </a:fld>
            <a:endParaRPr lang="en-US">
              <a:solidFill>
                <a:srgbClr val="EAE8E2"/>
              </a:solidFill>
              <a:latin typeface="Arial Narrow"/>
            </a:endParaRPr>
          </a:p>
        </p:txBody>
      </p:sp>
    </p:spTree>
    <p:extLst>
      <p:ext uri="{BB962C8B-B14F-4D97-AF65-F5344CB8AC3E}">
        <p14:creationId xmlns:p14="http://schemas.microsoft.com/office/powerpoint/2010/main" val="3989288242"/>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C8C3F4A-6E94-9E46-8CDD-8493F2F6A578}" type="slidenum">
              <a:rPr lang="en-US">
                <a:solidFill>
                  <a:srgbClr val="EAE8E2"/>
                </a:solidFill>
                <a:latin typeface="Arial Narrow"/>
              </a:rPr>
              <a:pPr>
                <a:defRPr/>
              </a:pPr>
              <a:t>‹#›</a:t>
            </a:fld>
            <a:endParaRPr lang="en-US">
              <a:solidFill>
                <a:srgbClr val="EAE8E2"/>
              </a:solidFill>
              <a:latin typeface="Arial Narrow"/>
            </a:endParaRPr>
          </a:p>
        </p:txBody>
      </p:sp>
    </p:spTree>
    <p:extLst>
      <p:ext uri="{BB962C8B-B14F-4D97-AF65-F5344CB8AC3E}">
        <p14:creationId xmlns:p14="http://schemas.microsoft.com/office/powerpoint/2010/main" val="3125973579"/>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9652526B-B77F-4248-AB3E-D06D29E2CCC9}" type="slidenum">
              <a:rPr lang="en-US">
                <a:solidFill>
                  <a:srgbClr val="EAE8E2"/>
                </a:solidFill>
                <a:latin typeface="Arial Narrow"/>
              </a:rPr>
              <a:pPr>
                <a:defRPr/>
              </a:pPr>
              <a:t>‹#›</a:t>
            </a:fld>
            <a:endParaRPr lang="en-US">
              <a:solidFill>
                <a:srgbClr val="EAE8E2"/>
              </a:solidFill>
              <a:latin typeface="Arial Narrow"/>
            </a:endParaRPr>
          </a:p>
        </p:txBody>
      </p:sp>
    </p:spTree>
    <p:extLst>
      <p:ext uri="{BB962C8B-B14F-4D97-AF65-F5344CB8AC3E}">
        <p14:creationId xmlns:p14="http://schemas.microsoft.com/office/powerpoint/2010/main" val="1582135382"/>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1D5559E-B8B5-EA42-8499-ABECF54D6E5C}" type="slidenum">
              <a:rPr lang="en-US">
                <a:solidFill>
                  <a:srgbClr val="EAE8E2"/>
                </a:solidFill>
                <a:latin typeface="Arial Narrow"/>
              </a:rPr>
              <a:pPr>
                <a:defRPr/>
              </a:pPr>
              <a:t>‹#›</a:t>
            </a:fld>
            <a:endParaRPr lang="en-US">
              <a:solidFill>
                <a:srgbClr val="EAE8E2"/>
              </a:solidFill>
              <a:latin typeface="Arial Narrow"/>
            </a:endParaRPr>
          </a:p>
        </p:txBody>
      </p:sp>
    </p:spTree>
    <p:extLst>
      <p:ext uri="{BB962C8B-B14F-4D97-AF65-F5344CB8AC3E}">
        <p14:creationId xmlns:p14="http://schemas.microsoft.com/office/powerpoint/2010/main" val="298411651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033551260"/>
      </p:ext>
    </p:extLst>
  </p:cSld>
  <p:clrMapOvr>
    <a:masterClrMapping/>
  </p:clrMapOvr>
  <p:transition spd="med">
    <p:fade/>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ahLst/>
            <a:cxnLst>
              <a:cxn ang="0">
                <a:pos x="163" y="200"/>
              </a:cxn>
              <a:cxn ang="0">
                <a:pos x="4128" y="200"/>
              </a:cxn>
              <a:cxn ang="0">
                <a:pos x="4128" y="429"/>
              </a:cxn>
              <a:cxn ang="0">
                <a:pos x="0" y="441"/>
              </a:cxn>
              <a:cxn ang="0">
                <a:pos x="163" y="200"/>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000"/>
            </a:schemeClr>
          </a:solidFill>
          <a:ln w="9525">
            <a:noFill/>
            <a:round/>
            <a:headEnd/>
            <a:tailEnd/>
          </a:ln>
        </p:spPr>
        <p:txBody>
          <a:bodyPr wrap="none" anchor="ctr"/>
          <a:lstStyle/>
          <a:p>
            <a:pPr defTabSz="914400" eaLnBrk="0" fontAlgn="base" hangingPunct="0">
              <a:spcBef>
                <a:spcPct val="0"/>
              </a:spcBef>
              <a:spcAft>
                <a:spcPct val="0"/>
              </a:spcAft>
              <a:defRPr/>
            </a:pPr>
            <a:endParaRPr lang="en-US" sz="2400">
              <a:solidFill>
                <a:srgbClr val="333333"/>
              </a:solidFill>
              <a:latin typeface="Arial" charset="0"/>
              <a:ea typeface="ＭＳ Ｐゴシック" pitchFamily="-128" charset="-128"/>
              <a:cs typeface="Arial" pitchFamily="34" charset="0"/>
            </a:endParaRPr>
          </a:p>
        </p:txBody>
      </p:sp>
      <p:sp>
        <p:nvSpPr>
          <p:cNvPr id="4099"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0"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28"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solidFill>
                  <a:srgbClr val="578963"/>
                </a:solidFill>
              </a:defRPr>
            </a:lvl1pPr>
          </a:lstStyle>
          <a:p>
            <a:pPr>
              <a:defRPr/>
            </a:pPr>
            <a:endParaRPr lang="en-US">
              <a:latin typeface="Times New Roman"/>
            </a:endParaRPr>
          </a:p>
        </p:txBody>
      </p:sp>
      <p:sp>
        <p:nvSpPr>
          <p:cNvPr id="6" name="Rectangle 6"/>
          <p:cNvSpPr>
            <a:spLocks noGrp="1" noChangeArrowheads="1"/>
          </p:cNvSpPr>
          <p:nvPr>
            <p:ph type="ftr" sz="quarter" idx="11"/>
          </p:nvPr>
        </p:nvSpPr>
        <p:spPr/>
        <p:txBody>
          <a:bodyPr/>
          <a:lstStyle>
            <a:lvl1pPr>
              <a:defRPr>
                <a:solidFill>
                  <a:srgbClr val="578963"/>
                </a:solidFill>
              </a:defRPr>
            </a:lvl1pPr>
          </a:lstStyle>
          <a:p>
            <a:pPr>
              <a:defRPr/>
            </a:pPr>
            <a:endParaRPr lang="en-US">
              <a:latin typeface="Times New Roman"/>
            </a:endParaRPr>
          </a:p>
        </p:txBody>
      </p:sp>
      <p:sp>
        <p:nvSpPr>
          <p:cNvPr id="7" name="Rectangle 7"/>
          <p:cNvSpPr>
            <a:spLocks noGrp="1" noChangeArrowheads="1"/>
          </p:cNvSpPr>
          <p:nvPr>
            <p:ph type="sldNum" sz="quarter" idx="12"/>
          </p:nvPr>
        </p:nvSpPr>
        <p:spPr/>
        <p:txBody>
          <a:bodyPr/>
          <a:lstStyle>
            <a:lvl1pPr>
              <a:defRPr/>
            </a:lvl1pPr>
          </a:lstStyle>
          <a:p>
            <a:fld id="{26DC8CE5-1872-884D-89A1-C582A7ED9AD3}" type="slidenum">
              <a:rPr lang="en-US"/>
              <a:pPr/>
              <a:t>‹#›</a:t>
            </a:fld>
            <a:endParaRPr lang="en-US"/>
          </a:p>
        </p:txBody>
      </p:sp>
    </p:spTree>
    <p:extLst>
      <p:ext uri="{BB962C8B-B14F-4D97-AF65-F5344CB8AC3E}">
        <p14:creationId xmlns:p14="http://schemas.microsoft.com/office/powerpoint/2010/main" val="68451296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3F13F0F7-CDFB-7F4B-8531-CBD241A0BBF7}" type="slidenum">
              <a:rPr lang="en-US"/>
              <a:pPr/>
              <a:t>‹#›</a:t>
            </a:fld>
            <a:endParaRPr lang="en-US"/>
          </a:p>
        </p:txBody>
      </p:sp>
    </p:spTree>
    <p:extLst>
      <p:ext uri="{BB962C8B-B14F-4D97-AF65-F5344CB8AC3E}">
        <p14:creationId xmlns:p14="http://schemas.microsoft.com/office/powerpoint/2010/main" val="59221404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932C6C01-9F9C-1F4C-A9B7-C05A7B68D213}" type="slidenum">
              <a:rPr lang="en-US"/>
              <a:pPr/>
              <a:t>‹#›</a:t>
            </a:fld>
            <a:endParaRPr lang="en-US"/>
          </a:p>
        </p:txBody>
      </p:sp>
    </p:spTree>
    <p:extLst>
      <p:ext uri="{BB962C8B-B14F-4D97-AF65-F5344CB8AC3E}">
        <p14:creationId xmlns:p14="http://schemas.microsoft.com/office/powerpoint/2010/main" val="3270292226"/>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5B5C4A5F-4F23-C24C-966C-F9AE81DFB489}" type="slidenum">
              <a:rPr lang="en-US"/>
              <a:pPr/>
              <a:t>‹#›</a:t>
            </a:fld>
            <a:endParaRPr lang="en-US"/>
          </a:p>
        </p:txBody>
      </p:sp>
    </p:spTree>
    <p:extLst>
      <p:ext uri="{BB962C8B-B14F-4D97-AF65-F5344CB8AC3E}">
        <p14:creationId xmlns:p14="http://schemas.microsoft.com/office/powerpoint/2010/main" val="277427131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fld id="{FB9E97BD-9787-744C-8891-CD563410F142}" type="slidenum">
              <a:rPr lang="en-US"/>
              <a:pPr/>
              <a:t>‹#›</a:t>
            </a:fld>
            <a:endParaRPr lang="en-US"/>
          </a:p>
        </p:txBody>
      </p:sp>
    </p:spTree>
    <p:extLst>
      <p:ext uri="{BB962C8B-B14F-4D97-AF65-F5344CB8AC3E}">
        <p14:creationId xmlns:p14="http://schemas.microsoft.com/office/powerpoint/2010/main" val="213371878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fld id="{AF53F002-7E4A-124C-BEFA-F75B48469A2E}" type="slidenum">
              <a:rPr lang="en-US"/>
              <a:pPr/>
              <a:t>‹#›</a:t>
            </a:fld>
            <a:endParaRPr lang="en-US"/>
          </a:p>
        </p:txBody>
      </p:sp>
    </p:spTree>
    <p:extLst>
      <p:ext uri="{BB962C8B-B14F-4D97-AF65-F5344CB8AC3E}">
        <p14:creationId xmlns:p14="http://schemas.microsoft.com/office/powerpoint/2010/main" val="161021252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fld id="{BD9A2C40-7401-FA4C-B599-8FC53F265DB7}" type="slidenum">
              <a:rPr lang="en-US"/>
              <a:pPr/>
              <a:t>‹#›</a:t>
            </a:fld>
            <a:endParaRPr lang="en-US"/>
          </a:p>
        </p:txBody>
      </p:sp>
    </p:spTree>
    <p:extLst>
      <p:ext uri="{BB962C8B-B14F-4D97-AF65-F5344CB8AC3E}">
        <p14:creationId xmlns:p14="http://schemas.microsoft.com/office/powerpoint/2010/main" val="2312767575"/>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41B343A3-28DC-EC43-BCA6-510A8A628688}" type="slidenum">
              <a:rPr lang="en-US"/>
              <a:pPr/>
              <a:t>‹#›</a:t>
            </a:fld>
            <a:endParaRPr lang="en-US"/>
          </a:p>
        </p:txBody>
      </p:sp>
    </p:spTree>
    <p:extLst>
      <p:ext uri="{BB962C8B-B14F-4D97-AF65-F5344CB8AC3E}">
        <p14:creationId xmlns:p14="http://schemas.microsoft.com/office/powerpoint/2010/main" val="53190967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224B7AB4-74C8-1543-AAB7-70AE5ECB9E98}" type="slidenum">
              <a:rPr lang="en-US"/>
              <a:pPr/>
              <a:t>‹#›</a:t>
            </a:fld>
            <a:endParaRPr lang="en-US"/>
          </a:p>
        </p:txBody>
      </p:sp>
    </p:spTree>
    <p:extLst>
      <p:ext uri="{BB962C8B-B14F-4D97-AF65-F5344CB8AC3E}">
        <p14:creationId xmlns:p14="http://schemas.microsoft.com/office/powerpoint/2010/main" val="366346646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004EB146-4809-FE45-B7CD-D2FAF7BABE5E}" type="slidenum">
              <a:rPr lang="en-US"/>
              <a:pPr/>
              <a:t>‹#›</a:t>
            </a:fld>
            <a:endParaRPr lang="en-US"/>
          </a:p>
        </p:txBody>
      </p:sp>
    </p:spTree>
    <p:extLst>
      <p:ext uri="{BB962C8B-B14F-4D97-AF65-F5344CB8AC3E}">
        <p14:creationId xmlns:p14="http://schemas.microsoft.com/office/powerpoint/2010/main" val="29847353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3938938552"/>
      </p:ext>
    </p:extLst>
  </p:cSld>
  <p:clrMapOvr>
    <a:masterClrMapping/>
  </p:clrMapOvr>
  <p:transition spd="med">
    <p:fade/>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80B27771-1BC4-2D47-B470-44E41A8D0B51}" type="slidenum">
              <a:rPr lang="en-US"/>
              <a:pPr/>
              <a:t>‹#›</a:t>
            </a:fld>
            <a:endParaRPr lang="en-US"/>
          </a:p>
        </p:txBody>
      </p:sp>
    </p:spTree>
    <p:extLst>
      <p:ext uri="{BB962C8B-B14F-4D97-AF65-F5344CB8AC3E}">
        <p14:creationId xmlns:p14="http://schemas.microsoft.com/office/powerpoint/2010/main" val="147031959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Garamond" pitchFamily="-128" charset="0"/>
                  <a:ea typeface="ＭＳ Ｐゴシック" charset="0"/>
                  <a:cs typeface="Arial"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Garamond" pitchFamily="-128" charset="0"/>
                  <a:ea typeface="ＭＳ Ｐゴシック" charset="0"/>
                  <a:cs typeface="Arial"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Garamond" pitchFamily="-128" charset="0"/>
                  <a:ea typeface="ＭＳ Ｐゴシック" charset="0"/>
                  <a:cs typeface="Arial"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defTabSz="914400" fontAlgn="base">
                  <a:spcBef>
                    <a:spcPct val="0"/>
                  </a:spcBef>
                  <a:spcAft>
                    <a:spcPct val="0"/>
                  </a:spcAft>
                  <a:defRPr/>
                </a:pPr>
                <a:endParaRPr lang="en-US">
                  <a:solidFill>
                    <a:srgbClr val="FFFFFF"/>
                  </a:solidFill>
                  <a:latin typeface="Garamond" pitchFamily="-128" charset="0"/>
                  <a:ea typeface="ＭＳ Ｐゴシック" charset="0"/>
                  <a:cs typeface="Arial"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Garamond" pitchFamily="-128" charset="0"/>
                  <a:ea typeface="ＭＳ Ｐゴシック" charset="0"/>
                  <a:cs typeface="Arial"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Garamond" pitchFamily="-128" charset="0"/>
                <a:ea typeface="ＭＳ Ｐゴシック" charset="0"/>
                <a:cs typeface="Arial"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Garamond" pitchFamily="-128" charset="0"/>
                <a:ea typeface="ＭＳ Ｐゴシック" charset="0"/>
                <a:cs typeface="Arial" charset="0"/>
              </a:endParaRPr>
            </a:p>
          </p:txBody>
        </p:sp>
      </p:grpSp>
      <p:sp>
        <p:nvSpPr>
          <p:cNvPr id="31755" name="Rectangle 11"/>
          <p:cNvSpPr>
            <a:spLocks noGrp="1" noChangeArrowheads="1"/>
          </p:cNvSpPr>
          <p:nvPr>
            <p:ph type="ctrTitle" sz="quarter"/>
          </p:nvPr>
        </p:nvSpPr>
        <p:spPr>
          <a:xfrm>
            <a:off x="685800" y="1736725"/>
            <a:ext cx="7772400" cy="1920875"/>
          </a:xfrm>
        </p:spPr>
        <p:txBody>
          <a:bodyPr/>
          <a:lstStyle>
            <a:lvl1pPr>
              <a:defRPr sz="6000"/>
            </a:lvl1pPr>
          </a:lstStyle>
          <a:p>
            <a:r>
              <a:rPr lang="en-SG"/>
              <a:t>Click to edit Master title style</a:t>
            </a:r>
          </a:p>
        </p:txBody>
      </p:sp>
      <p:sp>
        <p:nvSpPr>
          <p:cNvPr id="3175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SG"/>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SG"/>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SG"/>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64A0697D-0ED6-0148-A7D3-79C5B992C422}" type="slidenum">
              <a:rPr lang="en-US"/>
              <a:pPr/>
              <a:t>‹#›</a:t>
            </a:fld>
            <a:endParaRPr lang="en-US"/>
          </a:p>
        </p:txBody>
      </p:sp>
    </p:spTree>
    <p:extLst>
      <p:ext uri="{BB962C8B-B14F-4D97-AF65-F5344CB8AC3E}">
        <p14:creationId xmlns:p14="http://schemas.microsoft.com/office/powerpoint/2010/main" val="225476832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SG"/>
          </a:p>
        </p:txBody>
      </p:sp>
      <p:sp>
        <p:nvSpPr>
          <p:cNvPr id="5" name="Rectangle 3"/>
          <p:cNvSpPr>
            <a:spLocks noGrp="1" noChangeArrowheads="1"/>
          </p:cNvSpPr>
          <p:nvPr>
            <p:ph type="sldNum" sz="quarter" idx="11"/>
          </p:nvPr>
        </p:nvSpPr>
        <p:spPr>
          <a:ln/>
        </p:spPr>
        <p:txBody>
          <a:bodyPr/>
          <a:lstStyle>
            <a:lvl1pPr>
              <a:defRPr/>
            </a:lvl1pPr>
          </a:lstStyle>
          <a:p>
            <a:fld id="{5109DE50-A7EA-074A-9870-7EEE9BC2F35E}"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SG"/>
          </a:p>
        </p:txBody>
      </p:sp>
    </p:spTree>
    <p:extLst>
      <p:ext uri="{BB962C8B-B14F-4D97-AF65-F5344CB8AC3E}">
        <p14:creationId xmlns:p14="http://schemas.microsoft.com/office/powerpoint/2010/main" val="4045803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SG"/>
          </a:p>
        </p:txBody>
      </p:sp>
      <p:sp>
        <p:nvSpPr>
          <p:cNvPr id="5" name="Rectangle 3"/>
          <p:cNvSpPr>
            <a:spLocks noGrp="1" noChangeArrowheads="1"/>
          </p:cNvSpPr>
          <p:nvPr>
            <p:ph type="sldNum" sz="quarter" idx="11"/>
          </p:nvPr>
        </p:nvSpPr>
        <p:spPr>
          <a:ln/>
        </p:spPr>
        <p:txBody>
          <a:bodyPr/>
          <a:lstStyle>
            <a:lvl1pPr>
              <a:defRPr/>
            </a:lvl1pPr>
          </a:lstStyle>
          <a:p>
            <a:fld id="{86D9CF1D-93E6-CF45-BBA7-2859FE1FF348}"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SG"/>
          </a:p>
        </p:txBody>
      </p:sp>
    </p:spTree>
    <p:extLst>
      <p:ext uri="{BB962C8B-B14F-4D97-AF65-F5344CB8AC3E}">
        <p14:creationId xmlns:p14="http://schemas.microsoft.com/office/powerpoint/2010/main" val="91312537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SG"/>
          </a:p>
        </p:txBody>
      </p:sp>
      <p:sp>
        <p:nvSpPr>
          <p:cNvPr id="6" name="Rectangle 3"/>
          <p:cNvSpPr>
            <a:spLocks noGrp="1" noChangeArrowheads="1"/>
          </p:cNvSpPr>
          <p:nvPr>
            <p:ph type="sldNum" sz="quarter" idx="11"/>
          </p:nvPr>
        </p:nvSpPr>
        <p:spPr>
          <a:ln/>
        </p:spPr>
        <p:txBody>
          <a:bodyPr/>
          <a:lstStyle>
            <a:lvl1pPr>
              <a:defRPr/>
            </a:lvl1pPr>
          </a:lstStyle>
          <a:p>
            <a:fld id="{344FB459-2EF5-E943-9F1A-162DA99C030A}"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SG"/>
          </a:p>
        </p:txBody>
      </p:sp>
    </p:spTree>
    <p:extLst>
      <p:ext uri="{BB962C8B-B14F-4D97-AF65-F5344CB8AC3E}">
        <p14:creationId xmlns:p14="http://schemas.microsoft.com/office/powerpoint/2010/main" val="376033748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SG"/>
          </a:p>
        </p:txBody>
      </p:sp>
      <p:sp>
        <p:nvSpPr>
          <p:cNvPr id="8" name="Rectangle 3"/>
          <p:cNvSpPr>
            <a:spLocks noGrp="1" noChangeArrowheads="1"/>
          </p:cNvSpPr>
          <p:nvPr>
            <p:ph type="sldNum" sz="quarter" idx="11"/>
          </p:nvPr>
        </p:nvSpPr>
        <p:spPr>
          <a:ln/>
        </p:spPr>
        <p:txBody>
          <a:bodyPr/>
          <a:lstStyle>
            <a:lvl1pPr>
              <a:defRPr/>
            </a:lvl1pPr>
          </a:lstStyle>
          <a:p>
            <a:fld id="{37307065-2E29-0741-BD28-780F13A882BD}" type="slidenum">
              <a:rPr lang="en-US"/>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SG"/>
          </a:p>
        </p:txBody>
      </p:sp>
    </p:spTree>
    <p:extLst>
      <p:ext uri="{BB962C8B-B14F-4D97-AF65-F5344CB8AC3E}">
        <p14:creationId xmlns:p14="http://schemas.microsoft.com/office/powerpoint/2010/main" val="775022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SG"/>
          </a:p>
        </p:txBody>
      </p:sp>
      <p:sp>
        <p:nvSpPr>
          <p:cNvPr id="4" name="Rectangle 3"/>
          <p:cNvSpPr>
            <a:spLocks noGrp="1" noChangeArrowheads="1"/>
          </p:cNvSpPr>
          <p:nvPr>
            <p:ph type="sldNum" sz="quarter" idx="11"/>
          </p:nvPr>
        </p:nvSpPr>
        <p:spPr>
          <a:ln/>
        </p:spPr>
        <p:txBody>
          <a:bodyPr/>
          <a:lstStyle>
            <a:lvl1pPr>
              <a:defRPr/>
            </a:lvl1pPr>
          </a:lstStyle>
          <a:p>
            <a:fld id="{C5A81C92-6E65-6740-A66D-2661133E76D9}" type="slidenum">
              <a:rPr lang="en-US"/>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SG"/>
          </a:p>
        </p:txBody>
      </p:sp>
    </p:spTree>
    <p:extLst>
      <p:ext uri="{BB962C8B-B14F-4D97-AF65-F5344CB8AC3E}">
        <p14:creationId xmlns:p14="http://schemas.microsoft.com/office/powerpoint/2010/main" val="33871170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SG"/>
          </a:p>
        </p:txBody>
      </p:sp>
      <p:sp>
        <p:nvSpPr>
          <p:cNvPr id="3" name="Rectangle 3"/>
          <p:cNvSpPr>
            <a:spLocks noGrp="1" noChangeArrowheads="1"/>
          </p:cNvSpPr>
          <p:nvPr>
            <p:ph type="sldNum" sz="quarter" idx="11"/>
          </p:nvPr>
        </p:nvSpPr>
        <p:spPr>
          <a:ln/>
        </p:spPr>
        <p:txBody>
          <a:bodyPr/>
          <a:lstStyle>
            <a:lvl1pPr>
              <a:defRPr/>
            </a:lvl1pPr>
          </a:lstStyle>
          <a:p>
            <a:fld id="{22B6ED92-71EE-8047-91BF-D78C378B582A}" type="slidenum">
              <a:rPr lang="en-US"/>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SG"/>
          </a:p>
        </p:txBody>
      </p:sp>
    </p:spTree>
    <p:extLst>
      <p:ext uri="{BB962C8B-B14F-4D97-AF65-F5344CB8AC3E}">
        <p14:creationId xmlns:p14="http://schemas.microsoft.com/office/powerpoint/2010/main" val="190406376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SG"/>
          </a:p>
        </p:txBody>
      </p:sp>
      <p:sp>
        <p:nvSpPr>
          <p:cNvPr id="6" name="Rectangle 3"/>
          <p:cNvSpPr>
            <a:spLocks noGrp="1" noChangeArrowheads="1"/>
          </p:cNvSpPr>
          <p:nvPr>
            <p:ph type="sldNum" sz="quarter" idx="11"/>
          </p:nvPr>
        </p:nvSpPr>
        <p:spPr>
          <a:ln/>
        </p:spPr>
        <p:txBody>
          <a:bodyPr/>
          <a:lstStyle>
            <a:lvl1pPr>
              <a:defRPr/>
            </a:lvl1pPr>
          </a:lstStyle>
          <a:p>
            <a:fld id="{0E18D32D-D9A2-F648-B59C-E3B3D669B471}"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SG"/>
          </a:p>
        </p:txBody>
      </p:sp>
    </p:spTree>
    <p:extLst>
      <p:ext uri="{BB962C8B-B14F-4D97-AF65-F5344CB8AC3E}">
        <p14:creationId xmlns:p14="http://schemas.microsoft.com/office/powerpoint/2010/main" val="398035560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SG"/>
          </a:p>
        </p:txBody>
      </p:sp>
      <p:sp>
        <p:nvSpPr>
          <p:cNvPr id="6" name="Rectangle 3"/>
          <p:cNvSpPr>
            <a:spLocks noGrp="1" noChangeArrowheads="1"/>
          </p:cNvSpPr>
          <p:nvPr>
            <p:ph type="sldNum" sz="quarter" idx="11"/>
          </p:nvPr>
        </p:nvSpPr>
        <p:spPr>
          <a:ln/>
        </p:spPr>
        <p:txBody>
          <a:bodyPr/>
          <a:lstStyle>
            <a:lvl1pPr>
              <a:defRPr/>
            </a:lvl1pPr>
          </a:lstStyle>
          <a:p>
            <a:fld id="{66B60C5D-2C8C-2C4B-A916-15CDC8317AB6}"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SG"/>
          </a:p>
        </p:txBody>
      </p:sp>
    </p:spTree>
    <p:extLst>
      <p:ext uri="{BB962C8B-B14F-4D97-AF65-F5344CB8AC3E}">
        <p14:creationId xmlns:p14="http://schemas.microsoft.com/office/powerpoint/2010/main" val="9787947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30604"/>
      </p:ext>
    </p:extLst>
  </p:cSld>
  <p:clrMapOvr>
    <a:masterClrMapping/>
  </p:clrMapOvr>
  <p:transition spd="med">
    <p:fade/>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SG"/>
          </a:p>
        </p:txBody>
      </p:sp>
      <p:sp>
        <p:nvSpPr>
          <p:cNvPr id="5" name="Rectangle 3"/>
          <p:cNvSpPr>
            <a:spLocks noGrp="1" noChangeArrowheads="1"/>
          </p:cNvSpPr>
          <p:nvPr>
            <p:ph type="sldNum" sz="quarter" idx="11"/>
          </p:nvPr>
        </p:nvSpPr>
        <p:spPr>
          <a:ln/>
        </p:spPr>
        <p:txBody>
          <a:bodyPr/>
          <a:lstStyle>
            <a:lvl1pPr>
              <a:defRPr/>
            </a:lvl1pPr>
          </a:lstStyle>
          <a:p>
            <a:fld id="{D841C061-77F4-264F-93C6-D651AC568B2D}"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SG"/>
          </a:p>
        </p:txBody>
      </p:sp>
    </p:spTree>
    <p:extLst>
      <p:ext uri="{BB962C8B-B14F-4D97-AF65-F5344CB8AC3E}">
        <p14:creationId xmlns:p14="http://schemas.microsoft.com/office/powerpoint/2010/main" val="326399746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SG"/>
          </a:p>
        </p:txBody>
      </p:sp>
      <p:sp>
        <p:nvSpPr>
          <p:cNvPr id="5" name="Rectangle 3"/>
          <p:cNvSpPr>
            <a:spLocks noGrp="1" noChangeArrowheads="1"/>
          </p:cNvSpPr>
          <p:nvPr>
            <p:ph type="sldNum" sz="quarter" idx="11"/>
          </p:nvPr>
        </p:nvSpPr>
        <p:spPr>
          <a:ln/>
        </p:spPr>
        <p:txBody>
          <a:bodyPr/>
          <a:lstStyle>
            <a:lvl1pPr>
              <a:defRPr/>
            </a:lvl1pPr>
          </a:lstStyle>
          <a:p>
            <a:fld id="{BF560CF2-6877-8F45-BC2A-F479260A92A0}"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SG"/>
          </a:p>
        </p:txBody>
      </p:sp>
    </p:spTree>
    <p:extLst>
      <p:ext uri="{BB962C8B-B14F-4D97-AF65-F5344CB8AC3E}">
        <p14:creationId xmlns:p14="http://schemas.microsoft.com/office/powerpoint/2010/main" val="56291454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latin typeface="Helvetica"/>
              <a:ea typeface="Osaka"/>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latin typeface="Helvetica"/>
              <a:ea typeface="Osaka"/>
            </a:endParaRPr>
          </a:p>
        </p:txBody>
      </p:sp>
      <p:sp>
        <p:nvSpPr>
          <p:cNvPr id="6" name="Rectangle 70"/>
          <p:cNvSpPr>
            <a:spLocks noGrp="1" noChangeArrowheads="1"/>
          </p:cNvSpPr>
          <p:nvPr>
            <p:ph type="sldNum" sz="quarter" idx="12"/>
          </p:nvPr>
        </p:nvSpPr>
        <p:spPr>
          <a:ln/>
        </p:spPr>
        <p:txBody>
          <a:bodyPr/>
          <a:lstStyle>
            <a:lvl1pPr>
              <a:defRPr/>
            </a:lvl1pPr>
          </a:lstStyle>
          <a:p>
            <a:fld id="{24673D8A-A698-C847-9849-61F8E113BC2C}" type="slidenum">
              <a:rPr lang="en-US" altLang="ja-JP"/>
              <a:pPr/>
              <a:t>‹#›</a:t>
            </a:fld>
            <a:endParaRPr lang="en-US" altLang="ja-JP"/>
          </a:p>
        </p:txBody>
      </p:sp>
    </p:spTree>
    <p:extLst>
      <p:ext uri="{BB962C8B-B14F-4D97-AF65-F5344CB8AC3E}">
        <p14:creationId xmlns:p14="http://schemas.microsoft.com/office/powerpoint/2010/main" val="351537384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latin typeface="Helvetica"/>
              <a:ea typeface="Osaka"/>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latin typeface="Helvetica"/>
              <a:ea typeface="Osaka"/>
            </a:endParaRPr>
          </a:p>
        </p:txBody>
      </p:sp>
      <p:sp>
        <p:nvSpPr>
          <p:cNvPr id="6" name="Rectangle 70"/>
          <p:cNvSpPr>
            <a:spLocks noGrp="1" noChangeArrowheads="1"/>
          </p:cNvSpPr>
          <p:nvPr>
            <p:ph type="sldNum" sz="quarter" idx="12"/>
          </p:nvPr>
        </p:nvSpPr>
        <p:spPr>
          <a:ln/>
        </p:spPr>
        <p:txBody>
          <a:bodyPr/>
          <a:lstStyle>
            <a:lvl1pPr>
              <a:defRPr/>
            </a:lvl1pPr>
          </a:lstStyle>
          <a:p>
            <a:fld id="{34DC908E-5F24-8342-B9AB-77923B59B819}" type="slidenum">
              <a:rPr lang="en-US" altLang="ja-JP"/>
              <a:pPr/>
              <a:t>‹#›</a:t>
            </a:fld>
            <a:endParaRPr lang="en-US" altLang="ja-JP"/>
          </a:p>
        </p:txBody>
      </p:sp>
    </p:spTree>
    <p:extLst>
      <p:ext uri="{BB962C8B-B14F-4D97-AF65-F5344CB8AC3E}">
        <p14:creationId xmlns:p14="http://schemas.microsoft.com/office/powerpoint/2010/main" val="134550388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latin typeface="Helvetica"/>
              <a:ea typeface="Osaka"/>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latin typeface="Helvetica"/>
              <a:ea typeface="Osaka"/>
            </a:endParaRPr>
          </a:p>
        </p:txBody>
      </p:sp>
      <p:sp>
        <p:nvSpPr>
          <p:cNvPr id="7" name="Rectangle 70"/>
          <p:cNvSpPr>
            <a:spLocks noGrp="1" noChangeArrowheads="1"/>
          </p:cNvSpPr>
          <p:nvPr>
            <p:ph type="sldNum" sz="quarter" idx="12"/>
          </p:nvPr>
        </p:nvSpPr>
        <p:spPr>
          <a:ln/>
        </p:spPr>
        <p:txBody>
          <a:bodyPr/>
          <a:lstStyle>
            <a:lvl1pPr>
              <a:defRPr/>
            </a:lvl1pPr>
          </a:lstStyle>
          <a:p>
            <a:fld id="{16312CF7-FC19-FB44-A8BC-5AE5D25772E1}" type="slidenum">
              <a:rPr lang="en-US" altLang="ja-JP"/>
              <a:pPr/>
              <a:t>‹#›</a:t>
            </a:fld>
            <a:endParaRPr lang="en-US" altLang="ja-JP"/>
          </a:p>
        </p:txBody>
      </p:sp>
    </p:spTree>
    <p:extLst>
      <p:ext uri="{BB962C8B-B14F-4D97-AF65-F5344CB8AC3E}">
        <p14:creationId xmlns:p14="http://schemas.microsoft.com/office/powerpoint/2010/main" val="245375671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latin typeface="Helvetica"/>
              <a:ea typeface="Osaka"/>
            </a:endParaRPr>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latin typeface="Helvetica"/>
              <a:ea typeface="Osaka"/>
            </a:endParaRPr>
          </a:p>
        </p:txBody>
      </p:sp>
      <p:sp>
        <p:nvSpPr>
          <p:cNvPr id="9" name="Rectangle 70"/>
          <p:cNvSpPr>
            <a:spLocks noGrp="1" noChangeArrowheads="1"/>
          </p:cNvSpPr>
          <p:nvPr>
            <p:ph type="sldNum" sz="quarter" idx="12"/>
          </p:nvPr>
        </p:nvSpPr>
        <p:spPr>
          <a:ln/>
        </p:spPr>
        <p:txBody>
          <a:bodyPr/>
          <a:lstStyle>
            <a:lvl1pPr>
              <a:defRPr/>
            </a:lvl1pPr>
          </a:lstStyle>
          <a:p>
            <a:fld id="{62B87FCE-2EEB-1247-8F55-D0F27981147E}" type="slidenum">
              <a:rPr lang="en-US" altLang="ja-JP"/>
              <a:pPr/>
              <a:t>‹#›</a:t>
            </a:fld>
            <a:endParaRPr lang="en-US" altLang="ja-JP"/>
          </a:p>
        </p:txBody>
      </p:sp>
    </p:spTree>
    <p:extLst>
      <p:ext uri="{BB962C8B-B14F-4D97-AF65-F5344CB8AC3E}">
        <p14:creationId xmlns:p14="http://schemas.microsoft.com/office/powerpoint/2010/main" val="307614156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latin typeface="Helvetica"/>
              <a:ea typeface="Osaka"/>
            </a:endParaRPr>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latin typeface="Helvetica"/>
              <a:ea typeface="Osaka"/>
            </a:endParaRPr>
          </a:p>
        </p:txBody>
      </p:sp>
      <p:sp>
        <p:nvSpPr>
          <p:cNvPr id="5" name="Rectangle 70"/>
          <p:cNvSpPr>
            <a:spLocks noGrp="1" noChangeArrowheads="1"/>
          </p:cNvSpPr>
          <p:nvPr>
            <p:ph type="sldNum" sz="quarter" idx="12"/>
          </p:nvPr>
        </p:nvSpPr>
        <p:spPr>
          <a:ln/>
        </p:spPr>
        <p:txBody>
          <a:bodyPr/>
          <a:lstStyle>
            <a:lvl1pPr>
              <a:defRPr/>
            </a:lvl1pPr>
          </a:lstStyle>
          <a:p>
            <a:fld id="{FFE22BFF-08D2-3D40-84B1-26347659E36B}" type="slidenum">
              <a:rPr lang="en-US" altLang="ja-JP"/>
              <a:pPr/>
              <a:t>‹#›</a:t>
            </a:fld>
            <a:endParaRPr lang="en-US" altLang="ja-JP"/>
          </a:p>
        </p:txBody>
      </p:sp>
    </p:spTree>
    <p:extLst>
      <p:ext uri="{BB962C8B-B14F-4D97-AF65-F5344CB8AC3E}">
        <p14:creationId xmlns:p14="http://schemas.microsoft.com/office/powerpoint/2010/main" val="116582681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latin typeface="Helvetica"/>
              <a:ea typeface="Osaka"/>
            </a:endParaRPr>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latin typeface="Helvetica"/>
              <a:ea typeface="Osaka"/>
            </a:endParaRPr>
          </a:p>
        </p:txBody>
      </p:sp>
      <p:sp>
        <p:nvSpPr>
          <p:cNvPr id="4" name="Rectangle 70"/>
          <p:cNvSpPr>
            <a:spLocks noGrp="1" noChangeArrowheads="1"/>
          </p:cNvSpPr>
          <p:nvPr>
            <p:ph type="sldNum" sz="quarter" idx="12"/>
          </p:nvPr>
        </p:nvSpPr>
        <p:spPr>
          <a:ln/>
        </p:spPr>
        <p:txBody>
          <a:bodyPr/>
          <a:lstStyle>
            <a:lvl1pPr>
              <a:defRPr/>
            </a:lvl1pPr>
          </a:lstStyle>
          <a:p>
            <a:fld id="{CE9E19B7-5346-714A-B59D-3F648A4A5EB0}" type="slidenum">
              <a:rPr lang="en-US" altLang="ja-JP"/>
              <a:pPr/>
              <a:t>‹#›</a:t>
            </a:fld>
            <a:endParaRPr lang="en-US" altLang="ja-JP"/>
          </a:p>
        </p:txBody>
      </p:sp>
    </p:spTree>
    <p:extLst>
      <p:ext uri="{BB962C8B-B14F-4D97-AF65-F5344CB8AC3E}">
        <p14:creationId xmlns:p14="http://schemas.microsoft.com/office/powerpoint/2010/main" val="312704716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latin typeface="Helvetica"/>
              <a:ea typeface="Osaka"/>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latin typeface="Helvetica"/>
              <a:ea typeface="Osaka"/>
            </a:endParaRPr>
          </a:p>
        </p:txBody>
      </p:sp>
      <p:sp>
        <p:nvSpPr>
          <p:cNvPr id="7" name="Rectangle 70"/>
          <p:cNvSpPr>
            <a:spLocks noGrp="1" noChangeArrowheads="1"/>
          </p:cNvSpPr>
          <p:nvPr>
            <p:ph type="sldNum" sz="quarter" idx="12"/>
          </p:nvPr>
        </p:nvSpPr>
        <p:spPr>
          <a:ln/>
        </p:spPr>
        <p:txBody>
          <a:bodyPr/>
          <a:lstStyle>
            <a:lvl1pPr>
              <a:defRPr/>
            </a:lvl1pPr>
          </a:lstStyle>
          <a:p>
            <a:fld id="{870DC915-CC89-2B47-B877-A08EFCD60009}" type="slidenum">
              <a:rPr lang="en-US" altLang="ja-JP"/>
              <a:pPr/>
              <a:t>‹#›</a:t>
            </a:fld>
            <a:endParaRPr lang="en-US" altLang="ja-JP"/>
          </a:p>
        </p:txBody>
      </p:sp>
    </p:spTree>
    <p:extLst>
      <p:ext uri="{BB962C8B-B14F-4D97-AF65-F5344CB8AC3E}">
        <p14:creationId xmlns:p14="http://schemas.microsoft.com/office/powerpoint/2010/main" val="726150029"/>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latin typeface="Helvetica"/>
              <a:ea typeface="Osaka"/>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latin typeface="Helvetica"/>
              <a:ea typeface="Osaka"/>
            </a:endParaRPr>
          </a:p>
        </p:txBody>
      </p:sp>
      <p:sp>
        <p:nvSpPr>
          <p:cNvPr id="7" name="Rectangle 70"/>
          <p:cNvSpPr>
            <a:spLocks noGrp="1" noChangeArrowheads="1"/>
          </p:cNvSpPr>
          <p:nvPr>
            <p:ph type="sldNum" sz="quarter" idx="12"/>
          </p:nvPr>
        </p:nvSpPr>
        <p:spPr>
          <a:ln/>
        </p:spPr>
        <p:txBody>
          <a:bodyPr/>
          <a:lstStyle>
            <a:lvl1pPr>
              <a:defRPr/>
            </a:lvl1pPr>
          </a:lstStyle>
          <a:p>
            <a:fld id="{059FA835-50F3-894A-AC34-24D15BC1B736}" type="slidenum">
              <a:rPr lang="en-US" altLang="ja-JP"/>
              <a:pPr/>
              <a:t>‹#›</a:t>
            </a:fld>
            <a:endParaRPr lang="en-US" altLang="ja-JP"/>
          </a:p>
        </p:txBody>
      </p:sp>
    </p:spTree>
    <p:extLst>
      <p:ext uri="{BB962C8B-B14F-4D97-AF65-F5344CB8AC3E}">
        <p14:creationId xmlns:p14="http://schemas.microsoft.com/office/powerpoint/2010/main" val="11979906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673675953"/>
      </p:ext>
    </p:extLst>
  </p:cSld>
  <p:clrMapOvr>
    <a:masterClrMapping/>
  </p:clrMapOvr>
  <p:transition spd="med">
    <p:fade/>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latin typeface="Helvetica"/>
              <a:ea typeface="Osaka"/>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latin typeface="Helvetica"/>
              <a:ea typeface="Osaka"/>
            </a:endParaRPr>
          </a:p>
        </p:txBody>
      </p:sp>
      <p:sp>
        <p:nvSpPr>
          <p:cNvPr id="6" name="Rectangle 70"/>
          <p:cNvSpPr>
            <a:spLocks noGrp="1" noChangeArrowheads="1"/>
          </p:cNvSpPr>
          <p:nvPr>
            <p:ph type="sldNum" sz="quarter" idx="12"/>
          </p:nvPr>
        </p:nvSpPr>
        <p:spPr>
          <a:ln/>
        </p:spPr>
        <p:txBody>
          <a:bodyPr/>
          <a:lstStyle>
            <a:lvl1pPr>
              <a:defRPr/>
            </a:lvl1pPr>
          </a:lstStyle>
          <a:p>
            <a:fld id="{9520B2D7-4E0C-914A-94CD-E84F429A722A}" type="slidenum">
              <a:rPr lang="en-US" altLang="ja-JP"/>
              <a:pPr/>
              <a:t>‹#›</a:t>
            </a:fld>
            <a:endParaRPr lang="en-US" altLang="ja-JP"/>
          </a:p>
        </p:txBody>
      </p:sp>
    </p:spTree>
    <p:extLst>
      <p:ext uri="{BB962C8B-B14F-4D97-AF65-F5344CB8AC3E}">
        <p14:creationId xmlns:p14="http://schemas.microsoft.com/office/powerpoint/2010/main" val="287805278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latin typeface="Helvetica"/>
              <a:ea typeface="Osaka"/>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latin typeface="Helvetica"/>
              <a:ea typeface="Osaka"/>
            </a:endParaRPr>
          </a:p>
        </p:txBody>
      </p:sp>
      <p:sp>
        <p:nvSpPr>
          <p:cNvPr id="6" name="Rectangle 70"/>
          <p:cNvSpPr>
            <a:spLocks noGrp="1" noChangeArrowheads="1"/>
          </p:cNvSpPr>
          <p:nvPr>
            <p:ph type="sldNum" sz="quarter" idx="12"/>
          </p:nvPr>
        </p:nvSpPr>
        <p:spPr>
          <a:ln/>
        </p:spPr>
        <p:txBody>
          <a:bodyPr/>
          <a:lstStyle>
            <a:lvl1pPr>
              <a:defRPr/>
            </a:lvl1pPr>
          </a:lstStyle>
          <a:p>
            <a:fld id="{5562705D-A91D-7843-B178-8F9BFEFD0751}" type="slidenum">
              <a:rPr lang="en-US" altLang="ja-JP"/>
              <a:pPr/>
              <a:t>‹#›</a:t>
            </a:fld>
            <a:endParaRPr lang="en-US" altLang="ja-JP"/>
          </a:p>
        </p:txBody>
      </p:sp>
    </p:spTree>
    <p:extLst>
      <p:ext uri="{BB962C8B-B14F-4D97-AF65-F5344CB8AC3E}">
        <p14:creationId xmlns:p14="http://schemas.microsoft.com/office/powerpoint/2010/main" val="1569184053"/>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lgn="ctr" eaLnBrk="0" hangingPunct="0">
              <a:defRPr baseline="30000"/>
            </a:lvl1pPr>
          </a:lstStyle>
          <a:p>
            <a:pPr>
              <a:defRPr/>
            </a:pPr>
            <a:endParaRPr lang="en-US"/>
          </a:p>
        </p:txBody>
      </p:sp>
      <p:sp>
        <p:nvSpPr>
          <p:cNvPr id="9" name="Rectangle 9"/>
          <p:cNvSpPr>
            <a:spLocks noGrp="1" noChangeArrowheads="1"/>
          </p:cNvSpPr>
          <p:nvPr>
            <p:ph type="ftr" sz="quarter" idx="11"/>
          </p:nvPr>
        </p:nvSpPr>
        <p:spPr>
          <a:xfrm>
            <a:off x="3124200" y="6248400"/>
            <a:ext cx="2895600" cy="457200"/>
          </a:xfrm>
        </p:spPr>
        <p:txBody>
          <a:bodyPr/>
          <a:lstStyle>
            <a:lvl1pPr eaLnBrk="0" hangingPunct="0">
              <a:defRPr baseline="30000"/>
            </a:lvl1pPr>
          </a:lstStyle>
          <a:p>
            <a:pPr>
              <a:defRPr/>
            </a:pPr>
            <a:endParaRPr lang="en-US"/>
          </a:p>
        </p:txBody>
      </p:sp>
      <p:sp>
        <p:nvSpPr>
          <p:cNvPr id="10" name="Rectangle 10"/>
          <p:cNvSpPr>
            <a:spLocks noGrp="1" noChangeArrowheads="1"/>
          </p:cNvSpPr>
          <p:nvPr>
            <p:ph type="sldNum" sz="quarter" idx="12"/>
          </p:nvPr>
        </p:nvSpPr>
        <p:spPr>
          <a:xfrm>
            <a:off x="6553200" y="6248400"/>
            <a:ext cx="1905000" cy="457200"/>
          </a:xfrm>
        </p:spPr>
        <p:txBody>
          <a:bodyPr/>
          <a:lstStyle>
            <a:lvl1pPr eaLnBrk="0" hangingPunct="0">
              <a:defRPr baseline="30000"/>
            </a:lvl1pPr>
          </a:lstStyle>
          <a:p>
            <a:pPr>
              <a:defRPr/>
            </a:pPr>
            <a:fld id="{4B46D910-4E9A-5B43-91C0-508BE4341AEF}" type="slidenum">
              <a:rPr lang="en-US"/>
              <a:pPr>
                <a:defRPr/>
              </a:pPr>
              <a:t>‹#›</a:t>
            </a:fld>
            <a:endParaRPr lang="en-US"/>
          </a:p>
        </p:txBody>
      </p:sp>
    </p:spTree>
    <p:extLst>
      <p:ext uri="{BB962C8B-B14F-4D97-AF65-F5344CB8AC3E}">
        <p14:creationId xmlns:p14="http://schemas.microsoft.com/office/powerpoint/2010/main" val="389964084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vl1pPr>
          </a:lstStyle>
          <a:p>
            <a:pPr>
              <a:defRPr/>
            </a:pPr>
            <a:fld id="{DEEF42E5-CE94-0C4A-BEF4-43ABDA0973EF}" type="slidenum">
              <a:rPr lang="en-US"/>
              <a:pPr>
                <a:defRPr/>
              </a:pPr>
              <a:t>‹#›</a:t>
            </a:fld>
            <a:endParaRPr lang="en-US"/>
          </a:p>
        </p:txBody>
      </p:sp>
    </p:spTree>
    <p:extLst>
      <p:ext uri="{BB962C8B-B14F-4D97-AF65-F5344CB8AC3E}">
        <p14:creationId xmlns:p14="http://schemas.microsoft.com/office/powerpoint/2010/main" val="30964029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vl1pPr>
          </a:lstStyle>
          <a:p>
            <a:pPr>
              <a:defRPr/>
            </a:pPr>
            <a:fld id="{11E91774-29F7-8D42-84C1-00A6E0A513DD}" type="slidenum">
              <a:rPr lang="en-US"/>
              <a:pPr>
                <a:defRPr/>
              </a:pPr>
              <a:t>‹#›</a:t>
            </a:fld>
            <a:endParaRPr lang="en-US"/>
          </a:p>
        </p:txBody>
      </p:sp>
    </p:spTree>
    <p:extLst>
      <p:ext uri="{BB962C8B-B14F-4D97-AF65-F5344CB8AC3E}">
        <p14:creationId xmlns:p14="http://schemas.microsoft.com/office/powerpoint/2010/main" val="237550823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vl1pPr>
          </a:lstStyle>
          <a:p>
            <a:pPr>
              <a:defRPr/>
            </a:pPr>
            <a:fld id="{1B4E5419-AB6D-1849-985F-7A1FB3F4D6F8}" type="slidenum">
              <a:rPr lang="en-US"/>
              <a:pPr>
                <a:defRPr/>
              </a:pPr>
              <a:t>‹#›</a:t>
            </a:fld>
            <a:endParaRPr lang="en-US"/>
          </a:p>
        </p:txBody>
      </p:sp>
    </p:spTree>
    <p:extLst>
      <p:ext uri="{BB962C8B-B14F-4D97-AF65-F5344CB8AC3E}">
        <p14:creationId xmlns:p14="http://schemas.microsoft.com/office/powerpoint/2010/main" val="132812653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baseline="30000"/>
            </a:lvl1pPr>
          </a:lstStyle>
          <a:p>
            <a:pPr>
              <a:defRPr/>
            </a:pPr>
            <a:fld id="{AC70CB7D-D5E8-1C45-AADD-1971EE9C8ABB}" type="slidenum">
              <a:rPr lang="en-US"/>
              <a:pPr>
                <a:defRPr/>
              </a:pPr>
              <a:t>‹#›</a:t>
            </a:fld>
            <a:endParaRPr lang="en-US"/>
          </a:p>
        </p:txBody>
      </p:sp>
    </p:spTree>
    <p:extLst>
      <p:ext uri="{BB962C8B-B14F-4D97-AF65-F5344CB8AC3E}">
        <p14:creationId xmlns:p14="http://schemas.microsoft.com/office/powerpoint/2010/main" val="2685376484"/>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baseline="30000"/>
            </a:lvl1pPr>
          </a:lstStyle>
          <a:p>
            <a:pPr>
              <a:defRPr/>
            </a:pPr>
            <a:fld id="{C2B6808E-86F5-9543-B9ED-9DEBD77FDD6A}" type="slidenum">
              <a:rPr lang="en-US"/>
              <a:pPr>
                <a:defRPr/>
              </a:pPr>
              <a:t>‹#›</a:t>
            </a:fld>
            <a:endParaRPr lang="en-US"/>
          </a:p>
        </p:txBody>
      </p:sp>
    </p:spTree>
    <p:extLst>
      <p:ext uri="{BB962C8B-B14F-4D97-AF65-F5344CB8AC3E}">
        <p14:creationId xmlns:p14="http://schemas.microsoft.com/office/powerpoint/2010/main" val="176934709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baseline="30000"/>
            </a:lvl1pPr>
          </a:lstStyle>
          <a:p>
            <a:pPr>
              <a:defRPr/>
            </a:pPr>
            <a:fld id="{4CE14F7B-3384-204D-B22D-A5CC86F7CAD2}" type="slidenum">
              <a:rPr lang="en-US"/>
              <a:pPr>
                <a:defRPr/>
              </a:pPr>
              <a:t>‹#›</a:t>
            </a:fld>
            <a:endParaRPr lang="en-US"/>
          </a:p>
        </p:txBody>
      </p:sp>
    </p:spTree>
    <p:extLst>
      <p:ext uri="{BB962C8B-B14F-4D97-AF65-F5344CB8AC3E}">
        <p14:creationId xmlns:p14="http://schemas.microsoft.com/office/powerpoint/2010/main" val="4166987713"/>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vl1pPr>
          </a:lstStyle>
          <a:p>
            <a:pPr>
              <a:defRPr/>
            </a:pPr>
            <a:fld id="{2E60F8AB-A29A-6044-9C70-936AD9A39AC4}" type="slidenum">
              <a:rPr lang="en-US"/>
              <a:pPr>
                <a:defRPr/>
              </a:pPr>
              <a:t>‹#›</a:t>
            </a:fld>
            <a:endParaRPr lang="en-US"/>
          </a:p>
        </p:txBody>
      </p:sp>
    </p:spTree>
    <p:extLst>
      <p:ext uri="{BB962C8B-B14F-4D97-AF65-F5344CB8AC3E}">
        <p14:creationId xmlns:p14="http://schemas.microsoft.com/office/powerpoint/2010/main" val="17660429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203147258"/>
      </p:ext>
    </p:extLst>
  </p:cSld>
  <p:clrMapOvr>
    <a:masterClrMapping/>
  </p:clrMapOvr>
  <p:transition spd="med">
    <p:fade/>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vl1pPr>
          </a:lstStyle>
          <a:p>
            <a:pPr>
              <a:defRPr/>
            </a:pPr>
            <a:fld id="{DA4EE54E-9D80-804F-896C-94C6739FD21C}" type="slidenum">
              <a:rPr lang="en-US"/>
              <a:pPr>
                <a:defRPr/>
              </a:pPr>
              <a:t>‹#›</a:t>
            </a:fld>
            <a:endParaRPr lang="en-US"/>
          </a:p>
        </p:txBody>
      </p:sp>
    </p:spTree>
    <p:extLst>
      <p:ext uri="{BB962C8B-B14F-4D97-AF65-F5344CB8AC3E}">
        <p14:creationId xmlns:p14="http://schemas.microsoft.com/office/powerpoint/2010/main" val="239538120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vl1pPr>
          </a:lstStyle>
          <a:p>
            <a:pPr>
              <a:defRPr/>
            </a:pPr>
            <a:fld id="{8EC9818F-341D-B74C-88EA-FB83743D85FF}" type="slidenum">
              <a:rPr lang="en-US"/>
              <a:pPr>
                <a:defRPr/>
              </a:pPr>
              <a:t>‹#›</a:t>
            </a:fld>
            <a:endParaRPr lang="en-US"/>
          </a:p>
        </p:txBody>
      </p:sp>
    </p:spTree>
    <p:extLst>
      <p:ext uri="{BB962C8B-B14F-4D97-AF65-F5344CB8AC3E}">
        <p14:creationId xmlns:p14="http://schemas.microsoft.com/office/powerpoint/2010/main" val="139514854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vl1pPr>
          </a:lstStyle>
          <a:p>
            <a:pPr>
              <a:defRPr/>
            </a:pPr>
            <a:fld id="{58BE7201-C414-0B44-91B3-F57EE36C1A40}" type="slidenum">
              <a:rPr lang="en-US"/>
              <a:pPr>
                <a:defRPr/>
              </a:pPr>
              <a:t>‹#›</a:t>
            </a:fld>
            <a:endParaRPr lang="en-US"/>
          </a:p>
        </p:txBody>
      </p:sp>
    </p:spTree>
    <p:extLst>
      <p:ext uri="{BB962C8B-B14F-4D97-AF65-F5344CB8AC3E}">
        <p14:creationId xmlns:p14="http://schemas.microsoft.com/office/powerpoint/2010/main" val="4079261355"/>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96B5433-58C2-423B-A83B-3A326923F847}"/>
              </a:ext>
            </a:extLst>
          </p:cNvPr>
          <p:cNvSpPr>
            <a:spLocks noGrp="1"/>
          </p:cNvSpPr>
          <p:nvPr>
            <p:ph type="dt" sz="half" idx="10"/>
          </p:nvPr>
        </p:nvSpPr>
        <p:spPr/>
        <p:txBody>
          <a:bodyPr/>
          <a:lstStyle>
            <a:lvl1pPr>
              <a:defRPr/>
            </a:lvl1pPr>
          </a:lstStyle>
          <a:p>
            <a:fld id="{04CF29BE-7FF2-43E0-8F3C-2069A8BC7E9E}" type="datetimeFigureOut">
              <a:rPr lang="en-US" altLang="en-US">
                <a:latin typeface="Calibri"/>
              </a:rPr>
              <a:pPr/>
              <a:t>8/23/20</a:t>
            </a:fld>
            <a:endParaRPr lang="en-US" altLang="en-US">
              <a:latin typeface="Calibri"/>
            </a:endParaRPr>
          </a:p>
        </p:txBody>
      </p:sp>
      <p:sp>
        <p:nvSpPr>
          <p:cNvPr id="5" name="Footer Placeholder 4">
            <a:extLst>
              <a:ext uri="{FF2B5EF4-FFF2-40B4-BE49-F238E27FC236}">
                <a16:creationId xmlns:a16="http://schemas.microsoft.com/office/drawing/2014/main" id="{5FAC22B8-800C-405A-BF94-152D04C9DA2A}"/>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203F2475-FD22-488C-8A74-B48E380316E4}"/>
              </a:ext>
            </a:extLst>
          </p:cNvPr>
          <p:cNvSpPr>
            <a:spLocks noGrp="1"/>
          </p:cNvSpPr>
          <p:nvPr>
            <p:ph type="sldNum" sz="quarter" idx="12"/>
          </p:nvPr>
        </p:nvSpPr>
        <p:spPr/>
        <p:txBody>
          <a:bodyPr/>
          <a:lstStyle>
            <a:lvl1pPr>
              <a:defRPr/>
            </a:lvl1pPr>
          </a:lstStyle>
          <a:p>
            <a:fld id="{A94916C5-5115-4B18-B8FA-424C0D35B8C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928729994"/>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A6A87-87A3-47C5-AAD7-E4066A084FB9}"/>
              </a:ext>
            </a:extLst>
          </p:cNvPr>
          <p:cNvSpPr>
            <a:spLocks noGrp="1"/>
          </p:cNvSpPr>
          <p:nvPr>
            <p:ph type="dt" sz="half" idx="10"/>
          </p:nvPr>
        </p:nvSpPr>
        <p:spPr/>
        <p:txBody>
          <a:bodyPr/>
          <a:lstStyle>
            <a:lvl1pPr>
              <a:defRPr/>
            </a:lvl1pPr>
          </a:lstStyle>
          <a:p>
            <a:fld id="{136543FD-3CFE-4297-907D-8F573BB95DBA}" type="datetimeFigureOut">
              <a:rPr lang="en-US" altLang="en-US">
                <a:latin typeface="Calibri"/>
              </a:rPr>
              <a:pPr/>
              <a:t>8/23/20</a:t>
            </a:fld>
            <a:endParaRPr lang="en-US" altLang="en-US">
              <a:latin typeface="Calibri"/>
            </a:endParaRPr>
          </a:p>
        </p:txBody>
      </p:sp>
      <p:sp>
        <p:nvSpPr>
          <p:cNvPr id="5" name="Footer Placeholder 4">
            <a:extLst>
              <a:ext uri="{FF2B5EF4-FFF2-40B4-BE49-F238E27FC236}">
                <a16:creationId xmlns:a16="http://schemas.microsoft.com/office/drawing/2014/main" id="{6BDD1CFB-B069-4A86-83A7-B67981CE00B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88E883E5-337B-4462-9ABC-7AF2D314C509}"/>
              </a:ext>
            </a:extLst>
          </p:cNvPr>
          <p:cNvSpPr>
            <a:spLocks noGrp="1"/>
          </p:cNvSpPr>
          <p:nvPr>
            <p:ph type="sldNum" sz="quarter" idx="12"/>
          </p:nvPr>
        </p:nvSpPr>
        <p:spPr/>
        <p:txBody>
          <a:bodyPr/>
          <a:lstStyle>
            <a:lvl1pPr>
              <a:defRPr/>
            </a:lvl1pPr>
          </a:lstStyle>
          <a:p>
            <a:fld id="{B2961DDF-9778-4095-A469-4B37DD11F2BD}"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90083196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A65908-8CF9-4C72-890C-41FA0695076B}"/>
              </a:ext>
            </a:extLst>
          </p:cNvPr>
          <p:cNvSpPr>
            <a:spLocks noGrp="1"/>
          </p:cNvSpPr>
          <p:nvPr>
            <p:ph type="dt" sz="half" idx="10"/>
          </p:nvPr>
        </p:nvSpPr>
        <p:spPr/>
        <p:txBody>
          <a:bodyPr/>
          <a:lstStyle>
            <a:lvl1pPr>
              <a:defRPr/>
            </a:lvl1pPr>
          </a:lstStyle>
          <a:p>
            <a:fld id="{C5687C37-0116-42CA-91DB-40D665FE30B7}" type="datetimeFigureOut">
              <a:rPr lang="en-US" altLang="en-US">
                <a:latin typeface="Calibri"/>
              </a:rPr>
              <a:pPr/>
              <a:t>8/23/20</a:t>
            </a:fld>
            <a:endParaRPr lang="en-US" altLang="en-US">
              <a:latin typeface="Calibri"/>
            </a:endParaRPr>
          </a:p>
        </p:txBody>
      </p:sp>
      <p:sp>
        <p:nvSpPr>
          <p:cNvPr id="5" name="Footer Placeholder 4">
            <a:extLst>
              <a:ext uri="{FF2B5EF4-FFF2-40B4-BE49-F238E27FC236}">
                <a16:creationId xmlns:a16="http://schemas.microsoft.com/office/drawing/2014/main" id="{798F1985-0195-4A2A-822C-4A6A4C829289}"/>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F9E7F777-4779-4C88-89ED-A637D6B4BA3E}"/>
              </a:ext>
            </a:extLst>
          </p:cNvPr>
          <p:cNvSpPr>
            <a:spLocks noGrp="1"/>
          </p:cNvSpPr>
          <p:nvPr>
            <p:ph type="sldNum" sz="quarter" idx="12"/>
          </p:nvPr>
        </p:nvSpPr>
        <p:spPr/>
        <p:txBody>
          <a:bodyPr/>
          <a:lstStyle>
            <a:lvl1pPr>
              <a:defRPr/>
            </a:lvl1pPr>
          </a:lstStyle>
          <a:p>
            <a:fld id="{CD65C6B0-9636-47B5-82C8-A8D80C47180F}"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07184693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60F2B86-D699-4FFC-80B4-0EDF9F389B50}"/>
              </a:ext>
            </a:extLst>
          </p:cNvPr>
          <p:cNvSpPr>
            <a:spLocks noGrp="1"/>
          </p:cNvSpPr>
          <p:nvPr>
            <p:ph type="dt" sz="half" idx="10"/>
          </p:nvPr>
        </p:nvSpPr>
        <p:spPr/>
        <p:txBody>
          <a:bodyPr/>
          <a:lstStyle>
            <a:lvl1pPr>
              <a:defRPr/>
            </a:lvl1pPr>
          </a:lstStyle>
          <a:p>
            <a:fld id="{29ADC795-4300-41D6-B376-D89F27E95176}" type="datetimeFigureOut">
              <a:rPr lang="en-US" altLang="en-US">
                <a:latin typeface="Calibri"/>
              </a:rPr>
              <a:pPr/>
              <a:t>8/23/20</a:t>
            </a:fld>
            <a:endParaRPr lang="en-US" altLang="en-US">
              <a:latin typeface="Calibri"/>
            </a:endParaRPr>
          </a:p>
        </p:txBody>
      </p:sp>
      <p:sp>
        <p:nvSpPr>
          <p:cNvPr id="6" name="Footer Placeholder 4">
            <a:extLst>
              <a:ext uri="{FF2B5EF4-FFF2-40B4-BE49-F238E27FC236}">
                <a16:creationId xmlns:a16="http://schemas.microsoft.com/office/drawing/2014/main" id="{C63BB1F3-0DA5-418A-9BF2-45474C287CB2}"/>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147A6E52-83B9-4862-9EBE-4BD8D10D4C50}"/>
              </a:ext>
            </a:extLst>
          </p:cNvPr>
          <p:cNvSpPr>
            <a:spLocks noGrp="1"/>
          </p:cNvSpPr>
          <p:nvPr>
            <p:ph type="sldNum" sz="quarter" idx="12"/>
          </p:nvPr>
        </p:nvSpPr>
        <p:spPr/>
        <p:txBody>
          <a:bodyPr/>
          <a:lstStyle>
            <a:lvl1pPr>
              <a:defRPr/>
            </a:lvl1pPr>
          </a:lstStyle>
          <a:p>
            <a:fld id="{EE56964E-E312-48F9-9645-B62CE235B16C}"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871781991"/>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881AFB1-CEC5-44EE-8A61-69497C841EF4}"/>
              </a:ext>
            </a:extLst>
          </p:cNvPr>
          <p:cNvSpPr>
            <a:spLocks noGrp="1"/>
          </p:cNvSpPr>
          <p:nvPr>
            <p:ph type="dt" sz="half" idx="10"/>
          </p:nvPr>
        </p:nvSpPr>
        <p:spPr/>
        <p:txBody>
          <a:bodyPr/>
          <a:lstStyle>
            <a:lvl1pPr>
              <a:defRPr/>
            </a:lvl1pPr>
          </a:lstStyle>
          <a:p>
            <a:fld id="{5C63D21F-6E66-440C-9E09-1F39BA59808C}" type="datetimeFigureOut">
              <a:rPr lang="en-US" altLang="en-US">
                <a:latin typeface="Calibri"/>
              </a:rPr>
              <a:pPr/>
              <a:t>8/23/20</a:t>
            </a:fld>
            <a:endParaRPr lang="en-US" altLang="en-US">
              <a:latin typeface="Calibri"/>
            </a:endParaRPr>
          </a:p>
        </p:txBody>
      </p:sp>
      <p:sp>
        <p:nvSpPr>
          <p:cNvPr id="8" name="Footer Placeholder 4">
            <a:extLst>
              <a:ext uri="{FF2B5EF4-FFF2-40B4-BE49-F238E27FC236}">
                <a16:creationId xmlns:a16="http://schemas.microsoft.com/office/drawing/2014/main" id="{C9A06A5F-DB06-43E0-AC81-6643A671DDC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a:extLst>
              <a:ext uri="{FF2B5EF4-FFF2-40B4-BE49-F238E27FC236}">
                <a16:creationId xmlns:a16="http://schemas.microsoft.com/office/drawing/2014/main" id="{DC0836A3-2637-4A20-8D9B-1292721C0667}"/>
              </a:ext>
            </a:extLst>
          </p:cNvPr>
          <p:cNvSpPr>
            <a:spLocks noGrp="1"/>
          </p:cNvSpPr>
          <p:nvPr>
            <p:ph type="sldNum" sz="quarter" idx="12"/>
          </p:nvPr>
        </p:nvSpPr>
        <p:spPr/>
        <p:txBody>
          <a:bodyPr/>
          <a:lstStyle>
            <a:lvl1pPr>
              <a:defRPr/>
            </a:lvl1pPr>
          </a:lstStyle>
          <a:p>
            <a:fld id="{290FA0FE-E458-4D63-A98B-2C008BB2F49C}"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368276413"/>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8B77614-152B-4CCF-A694-540BAA10A000}"/>
              </a:ext>
            </a:extLst>
          </p:cNvPr>
          <p:cNvSpPr>
            <a:spLocks noGrp="1"/>
          </p:cNvSpPr>
          <p:nvPr>
            <p:ph type="dt" sz="half" idx="10"/>
          </p:nvPr>
        </p:nvSpPr>
        <p:spPr/>
        <p:txBody>
          <a:bodyPr/>
          <a:lstStyle>
            <a:lvl1pPr>
              <a:defRPr/>
            </a:lvl1pPr>
          </a:lstStyle>
          <a:p>
            <a:fld id="{912EEDFF-F447-430C-9BCF-606BF4E52D2C}" type="datetimeFigureOut">
              <a:rPr lang="en-US" altLang="en-US">
                <a:latin typeface="Calibri"/>
              </a:rPr>
              <a:pPr/>
              <a:t>8/23/20</a:t>
            </a:fld>
            <a:endParaRPr lang="en-US" altLang="en-US">
              <a:latin typeface="Calibri"/>
            </a:endParaRPr>
          </a:p>
        </p:txBody>
      </p:sp>
      <p:sp>
        <p:nvSpPr>
          <p:cNvPr id="4" name="Footer Placeholder 4">
            <a:extLst>
              <a:ext uri="{FF2B5EF4-FFF2-40B4-BE49-F238E27FC236}">
                <a16:creationId xmlns:a16="http://schemas.microsoft.com/office/drawing/2014/main" id="{9B3868F4-0221-4E6D-8C93-DCD4BA4956E5}"/>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a:extLst>
              <a:ext uri="{FF2B5EF4-FFF2-40B4-BE49-F238E27FC236}">
                <a16:creationId xmlns:a16="http://schemas.microsoft.com/office/drawing/2014/main" id="{15432620-81E3-4738-B08C-95F58F33B246}"/>
              </a:ext>
            </a:extLst>
          </p:cNvPr>
          <p:cNvSpPr>
            <a:spLocks noGrp="1"/>
          </p:cNvSpPr>
          <p:nvPr>
            <p:ph type="sldNum" sz="quarter" idx="12"/>
          </p:nvPr>
        </p:nvSpPr>
        <p:spPr/>
        <p:txBody>
          <a:bodyPr/>
          <a:lstStyle>
            <a:lvl1pPr>
              <a:defRPr/>
            </a:lvl1pPr>
          </a:lstStyle>
          <a:p>
            <a:fld id="{AA0C8185-E486-4D63-8530-8DC8978BF44F}"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56682711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4387217-7597-40E7-8DD5-BC4C5DBF8BC9}"/>
              </a:ext>
            </a:extLst>
          </p:cNvPr>
          <p:cNvSpPr>
            <a:spLocks noGrp="1"/>
          </p:cNvSpPr>
          <p:nvPr>
            <p:ph type="dt" sz="half" idx="10"/>
          </p:nvPr>
        </p:nvSpPr>
        <p:spPr/>
        <p:txBody>
          <a:bodyPr/>
          <a:lstStyle>
            <a:lvl1pPr>
              <a:defRPr/>
            </a:lvl1pPr>
          </a:lstStyle>
          <a:p>
            <a:fld id="{A3CE2961-AB3A-4D3F-A7C3-DBCEE32A6339}" type="datetimeFigureOut">
              <a:rPr lang="en-US" altLang="en-US">
                <a:latin typeface="Calibri"/>
              </a:rPr>
              <a:pPr/>
              <a:t>8/23/20</a:t>
            </a:fld>
            <a:endParaRPr lang="en-US" altLang="en-US">
              <a:latin typeface="Calibri"/>
            </a:endParaRPr>
          </a:p>
        </p:txBody>
      </p:sp>
      <p:sp>
        <p:nvSpPr>
          <p:cNvPr id="3" name="Footer Placeholder 4">
            <a:extLst>
              <a:ext uri="{FF2B5EF4-FFF2-40B4-BE49-F238E27FC236}">
                <a16:creationId xmlns:a16="http://schemas.microsoft.com/office/drawing/2014/main" id="{772BB6C3-FF15-45D5-AD9D-CD8B135BA814}"/>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a:extLst>
              <a:ext uri="{FF2B5EF4-FFF2-40B4-BE49-F238E27FC236}">
                <a16:creationId xmlns:a16="http://schemas.microsoft.com/office/drawing/2014/main" id="{1B150D12-B548-48FE-A0D5-907B13B33EF6}"/>
              </a:ext>
            </a:extLst>
          </p:cNvPr>
          <p:cNvSpPr>
            <a:spLocks noGrp="1"/>
          </p:cNvSpPr>
          <p:nvPr>
            <p:ph type="sldNum" sz="quarter" idx="12"/>
          </p:nvPr>
        </p:nvSpPr>
        <p:spPr/>
        <p:txBody>
          <a:bodyPr/>
          <a:lstStyle>
            <a:lvl1pPr>
              <a:defRPr/>
            </a:lvl1pPr>
          </a:lstStyle>
          <a:p>
            <a:fld id="{131084A1-800F-4C8E-9A82-C010CCB7AD4D}"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878266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112727362"/>
      </p:ext>
    </p:extLst>
  </p:cSld>
  <p:clrMapOvr>
    <a:masterClrMapping/>
  </p:clrMapOvr>
  <p:transition spd="med">
    <p:fade/>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9A49DE3-F3A5-41D5-A31A-F2A055C66AD8}"/>
              </a:ext>
            </a:extLst>
          </p:cNvPr>
          <p:cNvSpPr>
            <a:spLocks noGrp="1"/>
          </p:cNvSpPr>
          <p:nvPr>
            <p:ph type="dt" sz="half" idx="10"/>
          </p:nvPr>
        </p:nvSpPr>
        <p:spPr/>
        <p:txBody>
          <a:bodyPr/>
          <a:lstStyle>
            <a:lvl1pPr>
              <a:defRPr/>
            </a:lvl1pPr>
          </a:lstStyle>
          <a:p>
            <a:fld id="{ED11986D-6EAD-4040-81D1-CD3B77796235}" type="datetimeFigureOut">
              <a:rPr lang="en-US" altLang="en-US">
                <a:latin typeface="Calibri"/>
              </a:rPr>
              <a:pPr/>
              <a:t>8/23/20</a:t>
            </a:fld>
            <a:endParaRPr lang="en-US" altLang="en-US">
              <a:latin typeface="Calibri"/>
            </a:endParaRPr>
          </a:p>
        </p:txBody>
      </p:sp>
      <p:sp>
        <p:nvSpPr>
          <p:cNvPr id="6" name="Footer Placeholder 4">
            <a:extLst>
              <a:ext uri="{FF2B5EF4-FFF2-40B4-BE49-F238E27FC236}">
                <a16:creationId xmlns:a16="http://schemas.microsoft.com/office/drawing/2014/main" id="{66305769-6FC9-4CED-93BA-C5658E604133}"/>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224D4FF0-155D-4F5F-8AA3-0609C5C5469A}"/>
              </a:ext>
            </a:extLst>
          </p:cNvPr>
          <p:cNvSpPr>
            <a:spLocks noGrp="1"/>
          </p:cNvSpPr>
          <p:nvPr>
            <p:ph type="sldNum" sz="quarter" idx="12"/>
          </p:nvPr>
        </p:nvSpPr>
        <p:spPr/>
        <p:txBody>
          <a:bodyPr/>
          <a:lstStyle>
            <a:lvl1pPr>
              <a:defRPr/>
            </a:lvl1pPr>
          </a:lstStyle>
          <a:p>
            <a:fld id="{DDF6B309-BAF4-4779-A1FC-A1969A2E00A8}"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5220233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6BE43B4-FD64-403B-930B-3B62B9D3FFFF}"/>
              </a:ext>
            </a:extLst>
          </p:cNvPr>
          <p:cNvSpPr>
            <a:spLocks noGrp="1"/>
          </p:cNvSpPr>
          <p:nvPr>
            <p:ph type="dt" sz="half" idx="10"/>
          </p:nvPr>
        </p:nvSpPr>
        <p:spPr/>
        <p:txBody>
          <a:bodyPr/>
          <a:lstStyle>
            <a:lvl1pPr>
              <a:defRPr/>
            </a:lvl1pPr>
          </a:lstStyle>
          <a:p>
            <a:fld id="{8BB9181A-5EDA-4F2F-AEB2-119A24504A5D}" type="datetimeFigureOut">
              <a:rPr lang="en-US" altLang="en-US">
                <a:latin typeface="Calibri"/>
              </a:rPr>
              <a:pPr/>
              <a:t>8/23/20</a:t>
            </a:fld>
            <a:endParaRPr lang="en-US" altLang="en-US">
              <a:latin typeface="Calibri"/>
            </a:endParaRPr>
          </a:p>
        </p:txBody>
      </p:sp>
      <p:sp>
        <p:nvSpPr>
          <p:cNvPr id="6" name="Footer Placeholder 4">
            <a:extLst>
              <a:ext uri="{FF2B5EF4-FFF2-40B4-BE49-F238E27FC236}">
                <a16:creationId xmlns:a16="http://schemas.microsoft.com/office/drawing/2014/main" id="{67E15B0F-CE11-4768-AD38-2996CD9D0C97}"/>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EA650FF9-B2DD-4C60-9DA1-9781543A431E}"/>
              </a:ext>
            </a:extLst>
          </p:cNvPr>
          <p:cNvSpPr>
            <a:spLocks noGrp="1"/>
          </p:cNvSpPr>
          <p:nvPr>
            <p:ph type="sldNum" sz="quarter" idx="12"/>
          </p:nvPr>
        </p:nvSpPr>
        <p:spPr/>
        <p:txBody>
          <a:bodyPr/>
          <a:lstStyle>
            <a:lvl1pPr>
              <a:defRPr/>
            </a:lvl1pPr>
          </a:lstStyle>
          <a:p>
            <a:fld id="{75D3A39A-F899-428E-BC04-68C103DED84A}"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3145560"/>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075628-8EBE-4110-AB8E-5CFAC7580F3D}"/>
              </a:ext>
            </a:extLst>
          </p:cNvPr>
          <p:cNvSpPr>
            <a:spLocks noGrp="1"/>
          </p:cNvSpPr>
          <p:nvPr>
            <p:ph type="dt" sz="half" idx="10"/>
          </p:nvPr>
        </p:nvSpPr>
        <p:spPr/>
        <p:txBody>
          <a:bodyPr/>
          <a:lstStyle>
            <a:lvl1pPr>
              <a:defRPr/>
            </a:lvl1pPr>
          </a:lstStyle>
          <a:p>
            <a:fld id="{A6B07C78-C939-47D0-B414-F626280B53AE}" type="datetimeFigureOut">
              <a:rPr lang="en-US" altLang="en-US">
                <a:latin typeface="Calibri"/>
              </a:rPr>
              <a:pPr/>
              <a:t>8/23/20</a:t>
            </a:fld>
            <a:endParaRPr lang="en-US" altLang="en-US">
              <a:latin typeface="Calibri"/>
            </a:endParaRPr>
          </a:p>
        </p:txBody>
      </p:sp>
      <p:sp>
        <p:nvSpPr>
          <p:cNvPr id="5" name="Footer Placeholder 4">
            <a:extLst>
              <a:ext uri="{FF2B5EF4-FFF2-40B4-BE49-F238E27FC236}">
                <a16:creationId xmlns:a16="http://schemas.microsoft.com/office/drawing/2014/main" id="{EC1DC876-3C93-407E-AAAE-6DC146CE4524}"/>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F9E98539-8927-4940-BE73-3CAF8AB90CB8}"/>
              </a:ext>
            </a:extLst>
          </p:cNvPr>
          <p:cNvSpPr>
            <a:spLocks noGrp="1"/>
          </p:cNvSpPr>
          <p:nvPr>
            <p:ph type="sldNum" sz="quarter" idx="12"/>
          </p:nvPr>
        </p:nvSpPr>
        <p:spPr/>
        <p:txBody>
          <a:bodyPr/>
          <a:lstStyle>
            <a:lvl1pPr>
              <a:defRPr/>
            </a:lvl1pPr>
          </a:lstStyle>
          <a:p>
            <a:fld id="{03005BDA-3DC8-4FFC-837F-F79E92E71E63}"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96151457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210482-B452-41AA-9690-A7A05309270B}"/>
              </a:ext>
            </a:extLst>
          </p:cNvPr>
          <p:cNvSpPr>
            <a:spLocks noGrp="1"/>
          </p:cNvSpPr>
          <p:nvPr>
            <p:ph type="dt" sz="half" idx="10"/>
          </p:nvPr>
        </p:nvSpPr>
        <p:spPr/>
        <p:txBody>
          <a:bodyPr/>
          <a:lstStyle>
            <a:lvl1pPr>
              <a:defRPr/>
            </a:lvl1pPr>
          </a:lstStyle>
          <a:p>
            <a:fld id="{B86DC5BF-D9E8-4FA1-81D2-D50650CAA9C4}" type="datetimeFigureOut">
              <a:rPr lang="en-US" altLang="en-US">
                <a:latin typeface="Calibri"/>
              </a:rPr>
              <a:pPr/>
              <a:t>8/23/20</a:t>
            </a:fld>
            <a:endParaRPr lang="en-US" altLang="en-US">
              <a:latin typeface="Calibri"/>
            </a:endParaRPr>
          </a:p>
        </p:txBody>
      </p:sp>
      <p:sp>
        <p:nvSpPr>
          <p:cNvPr id="5" name="Footer Placeholder 4">
            <a:extLst>
              <a:ext uri="{FF2B5EF4-FFF2-40B4-BE49-F238E27FC236}">
                <a16:creationId xmlns:a16="http://schemas.microsoft.com/office/drawing/2014/main" id="{768376EC-7648-4323-89D2-E25E40857893}"/>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5BCAF49D-52C2-4F4B-803C-C913463D8F44}"/>
              </a:ext>
            </a:extLst>
          </p:cNvPr>
          <p:cNvSpPr>
            <a:spLocks noGrp="1"/>
          </p:cNvSpPr>
          <p:nvPr>
            <p:ph type="sldNum" sz="quarter" idx="12"/>
          </p:nvPr>
        </p:nvSpPr>
        <p:spPr/>
        <p:txBody>
          <a:bodyPr/>
          <a:lstStyle>
            <a:lvl1pPr>
              <a:defRPr/>
            </a:lvl1pPr>
          </a:lstStyle>
          <a:p>
            <a:fld id="{DA57D8C6-0F36-4986-BABD-4886E0E469E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22021580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5D3E01E-296A-46A2-A529-4028787BC2EC}"/>
              </a:ext>
            </a:extLst>
          </p:cNvPr>
          <p:cNvSpPr>
            <a:spLocks noGrp="1"/>
          </p:cNvSpPr>
          <p:nvPr>
            <p:ph type="dt" sz="half" idx="10"/>
          </p:nvPr>
        </p:nvSpPr>
        <p:spPr/>
        <p:txBody>
          <a:bodyPr/>
          <a:lstStyle>
            <a:lvl1pPr>
              <a:defRPr/>
            </a:lvl1pPr>
          </a:lstStyle>
          <a:p>
            <a:pPr>
              <a:defRPr/>
            </a:pPr>
            <a:fld id="{C0CAE8C9-2830-4D23-A8DE-A55E76DBBACA}"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2368155C-EB8B-447E-9D2C-AAC27355BF11}"/>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B54A0C32-FEF7-449C-9259-4AD72CD82769}"/>
              </a:ext>
            </a:extLst>
          </p:cNvPr>
          <p:cNvSpPr>
            <a:spLocks noGrp="1"/>
          </p:cNvSpPr>
          <p:nvPr>
            <p:ph type="sldNum" sz="quarter" idx="12"/>
          </p:nvPr>
        </p:nvSpPr>
        <p:spPr/>
        <p:txBody>
          <a:bodyPr/>
          <a:lstStyle>
            <a:lvl1pPr>
              <a:defRPr/>
            </a:lvl1pPr>
          </a:lstStyle>
          <a:p>
            <a:fld id="{CD4DB068-940D-471E-956C-E9B7FF910BAC}" type="slidenum">
              <a:rPr lang="en-US" altLang="en-US"/>
              <a:pPr/>
              <a:t>‹#›</a:t>
            </a:fld>
            <a:endParaRPr lang="en-US" altLang="en-US"/>
          </a:p>
        </p:txBody>
      </p:sp>
    </p:spTree>
    <p:extLst>
      <p:ext uri="{BB962C8B-B14F-4D97-AF65-F5344CB8AC3E}">
        <p14:creationId xmlns:p14="http://schemas.microsoft.com/office/powerpoint/2010/main" val="169385727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09DCC-118E-4997-B1FD-60B68A5F8402}"/>
              </a:ext>
            </a:extLst>
          </p:cNvPr>
          <p:cNvSpPr>
            <a:spLocks noGrp="1"/>
          </p:cNvSpPr>
          <p:nvPr>
            <p:ph type="dt" sz="half" idx="10"/>
          </p:nvPr>
        </p:nvSpPr>
        <p:spPr/>
        <p:txBody>
          <a:bodyPr/>
          <a:lstStyle>
            <a:lvl1pPr>
              <a:defRPr/>
            </a:lvl1pPr>
          </a:lstStyle>
          <a:p>
            <a:pPr>
              <a:defRPr/>
            </a:pPr>
            <a:fld id="{1A2E6D13-BFC6-4B48-BA87-C1A376EE77C1}"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2923225A-2A3B-477B-B3CA-3436696A33AB}"/>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634F9D3F-ED45-4FC8-854F-81B7DEAB3C24}"/>
              </a:ext>
            </a:extLst>
          </p:cNvPr>
          <p:cNvSpPr>
            <a:spLocks noGrp="1"/>
          </p:cNvSpPr>
          <p:nvPr>
            <p:ph type="sldNum" sz="quarter" idx="12"/>
          </p:nvPr>
        </p:nvSpPr>
        <p:spPr/>
        <p:txBody>
          <a:bodyPr/>
          <a:lstStyle>
            <a:lvl1pPr>
              <a:defRPr/>
            </a:lvl1pPr>
          </a:lstStyle>
          <a:p>
            <a:fld id="{640449CD-554F-4771-AC7C-423E650E647B}" type="slidenum">
              <a:rPr lang="en-US" altLang="en-US"/>
              <a:pPr/>
              <a:t>‹#›</a:t>
            </a:fld>
            <a:endParaRPr lang="en-US" altLang="en-US"/>
          </a:p>
        </p:txBody>
      </p:sp>
    </p:spTree>
    <p:extLst>
      <p:ext uri="{BB962C8B-B14F-4D97-AF65-F5344CB8AC3E}">
        <p14:creationId xmlns:p14="http://schemas.microsoft.com/office/powerpoint/2010/main" val="219707860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F63753-2141-407F-BC91-67907B3283DF}"/>
              </a:ext>
            </a:extLst>
          </p:cNvPr>
          <p:cNvSpPr>
            <a:spLocks noGrp="1"/>
          </p:cNvSpPr>
          <p:nvPr>
            <p:ph type="dt" sz="half" idx="10"/>
          </p:nvPr>
        </p:nvSpPr>
        <p:spPr/>
        <p:txBody>
          <a:bodyPr/>
          <a:lstStyle>
            <a:lvl1pPr>
              <a:defRPr/>
            </a:lvl1pPr>
          </a:lstStyle>
          <a:p>
            <a:pPr>
              <a:defRPr/>
            </a:pPr>
            <a:fld id="{3A982363-6868-49F8-91D3-19B9442ACDB2}"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33CEDE6E-A9B8-4749-8EDA-53B270EC879F}"/>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05E96D44-5B92-4D60-8523-677ACB916597}"/>
              </a:ext>
            </a:extLst>
          </p:cNvPr>
          <p:cNvSpPr>
            <a:spLocks noGrp="1"/>
          </p:cNvSpPr>
          <p:nvPr>
            <p:ph type="sldNum" sz="quarter" idx="12"/>
          </p:nvPr>
        </p:nvSpPr>
        <p:spPr/>
        <p:txBody>
          <a:bodyPr/>
          <a:lstStyle>
            <a:lvl1pPr>
              <a:defRPr/>
            </a:lvl1pPr>
          </a:lstStyle>
          <a:p>
            <a:fld id="{A1F46E0A-1D1A-4143-B9F6-00D43AF7826E}" type="slidenum">
              <a:rPr lang="en-US" altLang="en-US"/>
              <a:pPr/>
              <a:t>‹#›</a:t>
            </a:fld>
            <a:endParaRPr lang="en-US" altLang="en-US"/>
          </a:p>
        </p:txBody>
      </p:sp>
    </p:spTree>
    <p:extLst>
      <p:ext uri="{BB962C8B-B14F-4D97-AF65-F5344CB8AC3E}">
        <p14:creationId xmlns:p14="http://schemas.microsoft.com/office/powerpoint/2010/main" val="2491246609"/>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2DE698B-9C26-4D85-940B-96CDE427EB3B}"/>
              </a:ext>
            </a:extLst>
          </p:cNvPr>
          <p:cNvSpPr>
            <a:spLocks noGrp="1"/>
          </p:cNvSpPr>
          <p:nvPr>
            <p:ph type="dt" sz="half" idx="10"/>
          </p:nvPr>
        </p:nvSpPr>
        <p:spPr/>
        <p:txBody>
          <a:bodyPr/>
          <a:lstStyle>
            <a:lvl1pPr>
              <a:defRPr/>
            </a:lvl1pPr>
          </a:lstStyle>
          <a:p>
            <a:pPr>
              <a:defRPr/>
            </a:pPr>
            <a:fld id="{DC6BD825-ED07-4991-897E-E73B128722DA}"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6" name="Footer Placeholder 4">
            <a:extLst>
              <a:ext uri="{FF2B5EF4-FFF2-40B4-BE49-F238E27FC236}">
                <a16:creationId xmlns:a16="http://schemas.microsoft.com/office/drawing/2014/main" id="{DBEC1437-9185-4858-B679-3D3F68676049}"/>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9B6403EF-556B-434F-ACBC-BB6EDBC81E06}"/>
              </a:ext>
            </a:extLst>
          </p:cNvPr>
          <p:cNvSpPr>
            <a:spLocks noGrp="1"/>
          </p:cNvSpPr>
          <p:nvPr>
            <p:ph type="sldNum" sz="quarter" idx="12"/>
          </p:nvPr>
        </p:nvSpPr>
        <p:spPr/>
        <p:txBody>
          <a:bodyPr/>
          <a:lstStyle>
            <a:lvl1pPr>
              <a:defRPr/>
            </a:lvl1pPr>
          </a:lstStyle>
          <a:p>
            <a:fld id="{BFA250B3-AA7C-491E-9F57-188AFC447ABE}" type="slidenum">
              <a:rPr lang="en-US" altLang="en-US"/>
              <a:pPr/>
              <a:t>‹#›</a:t>
            </a:fld>
            <a:endParaRPr lang="en-US" altLang="en-US"/>
          </a:p>
        </p:txBody>
      </p:sp>
    </p:spTree>
    <p:extLst>
      <p:ext uri="{BB962C8B-B14F-4D97-AF65-F5344CB8AC3E}">
        <p14:creationId xmlns:p14="http://schemas.microsoft.com/office/powerpoint/2010/main" val="605502167"/>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959172C-23ED-4810-8D6B-DA86787D4F13}"/>
              </a:ext>
            </a:extLst>
          </p:cNvPr>
          <p:cNvSpPr>
            <a:spLocks noGrp="1"/>
          </p:cNvSpPr>
          <p:nvPr>
            <p:ph type="dt" sz="half" idx="10"/>
          </p:nvPr>
        </p:nvSpPr>
        <p:spPr/>
        <p:txBody>
          <a:bodyPr/>
          <a:lstStyle>
            <a:lvl1pPr>
              <a:defRPr/>
            </a:lvl1pPr>
          </a:lstStyle>
          <a:p>
            <a:pPr>
              <a:defRPr/>
            </a:pPr>
            <a:fld id="{44316F9C-F938-482C-AC1B-0F80A6E42ABE}"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8" name="Footer Placeholder 4">
            <a:extLst>
              <a:ext uri="{FF2B5EF4-FFF2-40B4-BE49-F238E27FC236}">
                <a16:creationId xmlns:a16="http://schemas.microsoft.com/office/drawing/2014/main" id="{548B940C-6A1D-4FD7-807E-2EA543C2C175}"/>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a:extLst>
              <a:ext uri="{FF2B5EF4-FFF2-40B4-BE49-F238E27FC236}">
                <a16:creationId xmlns:a16="http://schemas.microsoft.com/office/drawing/2014/main" id="{FD64DE0B-06DE-4C0C-B50E-AC342CAAA1C8}"/>
              </a:ext>
            </a:extLst>
          </p:cNvPr>
          <p:cNvSpPr>
            <a:spLocks noGrp="1"/>
          </p:cNvSpPr>
          <p:nvPr>
            <p:ph type="sldNum" sz="quarter" idx="12"/>
          </p:nvPr>
        </p:nvSpPr>
        <p:spPr/>
        <p:txBody>
          <a:bodyPr/>
          <a:lstStyle>
            <a:lvl1pPr>
              <a:defRPr/>
            </a:lvl1pPr>
          </a:lstStyle>
          <a:p>
            <a:fld id="{76F5F26B-4C3F-4948-ABDC-5B3C854C2442}" type="slidenum">
              <a:rPr lang="en-US" altLang="en-US"/>
              <a:pPr/>
              <a:t>‹#›</a:t>
            </a:fld>
            <a:endParaRPr lang="en-US" altLang="en-US"/>
          </a:p>
        </p:txBody>
      </p:sp>
    </p:spTree>
    <p:extLst>
      <p:ext uri="{BB962C8B-B14F-4D97-AF65-F5344CB8AC3E}">
        <p14:creationId xmlns:p14="http://schemas.microsoft.com/office/powerpoint/2010/main" val="241118154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95C50A6-FB7E-44D3-9891-272A011805DE}"/>
              </a:ext>
            </a:extLst>
          </p:cNvPr>
          <p:cNvSpPr>
            <a:spLocks noGrp="1"/>
          </p:cNvSpPr>
          <p:nvPr>
            <p:ph type="dt" sz="half" idx="10"/>
          </p:nvPr>
        </p:nvSpPr>
        <p:spPr/>
        <p:txBody>
          <a:bodyPr/>
          <a:lstStyle>
            <a:lvl1pPr>
              <a:defRPr/>
            </a:lvl1pPr>
          </a:lstStyle>
          <a:p>
            <a:pPr>
              <a:defRPr/>
            </a:pPr>
            <a:fld id="{5C87EBDA-04B3-463F-9954-80EB60BEA3E6}"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4" name="Footer Placeholder 4">
            <a:extLst>
              <a:ext uri="{FF2B5EF4-FFF2-40B4-BE49-F238E27FC236}">
                <a16:creationId xmlns:a16="http://schemas.microsoft.com/office/drawing/2014/main" id="{F2DAAAEB-45C1-4CB6-8E3F-23D2D2F3F87A}"/>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a:extLst>
              <a:ext uri="{FF2B5EF4-FFF2-40B4-BE49-F238E27FC236}">
                <a16:creationId xmlns:a16="http://schemas.microsoft.com/office/drawing/2014/main" id="{3248103E-6AD6-4F7D-A0E8-74B57F89E02E}"/>
              </a:ext>
            </a:extLst>
          </p:cNvPr>
          <p:cNvSpPr>
            <a:spLocks noGrp="1"/>
          </p:cNvSpPr>
          <p:nvPr>
            <p:ph type="sldNum" sz="quarter" idx="12"/>
          </p:nvPr>
        </p:nvSpPr>
        <p:spPr/>
        <p:txBody>
          <a:bodyPr/>
          <a:lstStyle>
            <a:lvl1pPr>
              <a:defRPr/>
            </a:lvl1pPr>
          </a:lstStyle>
          <a:p>
            <a:fld id="{B59313C5-67E0-423D-9EFC-35755DCB5F42}" type="slidenum">
              <a:rPr lang="en-US" altLang="en-US"/>
              <a:pPr/>
              <a:t>‹#›</a:t>
            </a:fld>
            <a:endParaRPr lang="en-US" altLang="en-US"/>
          </a:p>
        </p:txBody>
      </p:sp>
    </p:spTree>
    <p:extLst>
      <p:ext uri="{BB962C8B-B14F-4D97-AF65-F5344CB8AC3E}">
        <p14:creationId xmlns:p14="http://schemas.microsoft.com/office/powerpoint/2010/main" val="28514230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53900679"/>
      </p:ext>
    </p:extLst>
  </p:cSld>
  <p:clrMapOvr>
    <a:masterClrMapping/>
  </p:clrMapOvr>
  <p:transition spd="med">
    <p:fade/>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724BA0C-9A7A-4B9F-8CDA-678D7A3C442E}"/>
              </a:ext>
            </a:extLst>
          </p:cNvPr>
          <p:cNvSpPr>
            <a:spLocks noGrp="1"/>
          </p:cNvSpPr>
          <p:nvPr>
            <p:ph type="dt" sz="half" idx="10"/>
          </p:nvPr>
        </p:nvSpPr>
        <p:spPr/>
        <p:txBody>
          <a:bodyPr/>
          <a:lstStyle>
            <a:lvl1pPr>
              <a:defRPr/>
            </a:lvl1pPr>
          </a:lstStyle>
          <a:p>
            <a:pPr>
              <a:defRPr/>
            </a:pPr>
            <a:fld id="{8C181859-F055-478C-B499-87C7B36C9E65}"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3" name="Footer Placeholder 4">
            <a:extLst>
              <a:ext uri="{FF2B5EF4-FFF2-40B4-BE49-F238E27FC236}">
                <a16:creationId xmlns:a16="http://schemas.microsoft.com/office/drawing/2014/main" id="{75EC9104-55AF-4FAB-80CD-C05AC482E1FD}"/>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a:extLst>
              <a:ext uri="{FF2B5EF4-FFF2-40B4-BE49-F238E27FC236}">
                <a16:creationId xmlns:a16="http://schemas.microsoft.com/office/drawing/2014/main" id="{7976074D-3FF0-4B24-978D-A53C9F4FE969}"/>
              </a:ext>
            </a:extLst>
          </p:cNvPr>
          <p:cNvSpPr>
            <a:spLocks noGrp="1"/>
          </p:cNvSpPr>
          <p:nvPr>
            <p:ph type="sldNum" sz="quarter" idx="12"/>
          </p:nvPr>
        </p:nvSpPr>
        <p:spPr/>
        <p:txBody>
          <a:bodyPr/>
          <a:lstStyle>
            <a:lvl1pPr>
              <a:defRPr/>
            </a:lvl1pPr>
          </a:lstStyle>
          <a:p>
            <a:fld id="{32394429-7BB9-4A30-91DB-ECD31E37B096}" type="slidenum">
              <a:rPr lang="en-US" altLang="en-US"/>
              <a:pPr/>
              <a:t>‹#›</a:t>
            </a:fld>
            <a:endParaRPr lang="en-US" altLang="en-US"/>
          </a:p>
        </p:txBody>
      </p:sp>
    </p:spTree>
    <p:extLst>
      <p:ext uri="{BB962C8B-B14F-4D97-AF65-F5344CB8AC3E}">
        <p14:creationId xmlns:p14="http://schemas.microsoft.com/office/powerpoint/2010/main" val="419858684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2C9402C-EA74-4C0E-8FA0-C6DF23C99B66}"/>
              </a:ext>
            </a:extLst>
          </p:cNvPr>
          <p:cNvSpPr>
            <a:spLocks noGrp="1"/>
          </p:cNvSpPr>
          <p:nvPr>
            <p:ph type="dt" sz="half" idx="10"/>
          </p:nvPr>
        </p:nvSpPr>
        <p:spPr/>
        <p:txBody>
          <a:bodyPr/>
          <a:lstStyle>
            <a:lvl1pPr>
              <a:defRPr/>
            </a:lvl1pPr>
          </a:lstStyle>
          <a:p>
            <a:pPr>
              <a:defRPr/>
            </a:pPr>
            <a:fld id="{B1B14A90-9DC8-4D65-AB90-FE6AE91EED64}"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6" name="Footer Placeholder 4">
            <a:extLst>
              <a:ext uri="{FF2B5EF4-FFF2-40B4-BE49-F238E27FC236}">
                <a16:creationId xmlns:a16="http://schemas.microsoft.com/office/drawing/2014/main" id="{CB2DB672-ADBA-498F-B53F-A17AB9EC3FA5}"/>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FD94B77F-6892-4307-AC91-2423B928FB46}"/>
              </a:ext>
            </a:extLst>
          </p:cNvPr>
          <p:cNvSpPr>
            <a:spLocks noGrp="1"/>
          </p:cNvSpPr>
          <p:nvPr>
            <p:ph type="sldNum" sz="quarter" idx="12"/>
          </p:nvPr>
        </p:nvSpPr>
        <p:spPr/>
        <p:txBody>
          <a:bodyPr/>
          <a:lstStyle>
            <a:lvl1pPr>
              <a:defRPr/>
            </a:lvl1pPr>
          </a:lstStyle>
          <a:p>
            <a:fld id="{D7223A3A-65A7-4E0A-B411-FCDC51E9948B}" type="slidenum">
              <a:rPr lang="en-US" altLang="en-US"/>
              <a:pPr/>
              <a:t>‹#›</a:t>
            </a:fld>
            <a:endParaRPr lang="en-US" altLang="en-US"/>
          </a:p>
        </p:txBody>
      </p:sp>
    </p:spTree>
    <p:extLst>
      <p:ext uri="{BB962C8B-B14F-4D97-AF65-F5344CB8AC3E}">
        <p14:creationId xmlns:p14="http://schemas.microsoft.com/office/powerpoint/2010/main" val="868076359"/>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968F59C-D071-4CC4-94EB-AB2F1BD483D9}"/>
              </a:ext>
            </a:extLst>
          </p:cNvPr>
          <p:cNvSpPr>
            <a:spLocks noGrp="1"/>
          </p:cNvSpPr>
          <p:nvPr>
            <p:ph type="dt" sz="half" idx="10"/>
          </p:nvPr>
        </p:nvSpPr>
        <p:spPr/>
        <p:txBody>
          <a:bodyPr/>
          <a:lstStyle>
            <a:lvl1pPr>
              <a:defRPr/>
            </a:lvl1pPr>
          </a:lstStyle>
          <a:p>
            <a:pPr>
              <a:defRPr/>
            </a:pPr>
            <a:fld id="{3CCA0526-4001-4EFD-AA84-8177088BBF86}"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6" name="Footer Placeholder 4">
            <a:extLst>
              <a:ext uri="{FF2B5EF4-FFF2-40B4-BE49-F238E27FC236}">
                <a16:creationId xmlns:a16="http://schemas.microsoft.com/office/drawing/2014/main" id="{2F4CA4E7-5D82-4D13-8F30-FB83B9471E6B}"/>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D6EAE127-E93B-41C8-8587-5AE7C180435F}"/>
              </a:ext>
            </a:extLst>
          </p:cNvPr>
          <p:cNvSpPr>
            <a:spLocks noGrp="1"/>
          </p:cNvSpPr>
          <p:nvPr>
            <p:ph type="sldNum" sz="quarter" idx="12"/>
          </p:nvPr>
        </p:nvSpPr>
        <p:spPr/>
        <p:txBody>
          <a:bodyPr/>
          <a:lstStyle>
            <a:lvl1pPr>
              <a:defRPr/>
            </a:lvl1pPr>
          </a:lstStyle>
          <a:p>
            <a:fld id="{3B0F8E3E-B11B-4AF5-885C-DB5ABBA76D76}" type="slidenum">
              <a:rPr lang="en-US" altLang="en-US"/>
              <a:pPr/>
              <a:t>‹#›</a:t>
            </a:fld>
            <a:endParaRPr lang="en-US" altLang="en-US"/>
          </a:p>
        </p:txBody>
      </p:sp>
    </p:spTree>
    <p:extLst>
      <p:ext uri="{BB962C8B-B14F-4D97-AF65-F5344CB8AC3E}">
        <p14:creationId xmlns:p14="http://schemas.microsoft.com/office/powerpoint/2010/main" val="77665131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CEB07E-98C5-4913-A0EA-FCAC57202557}"/>
              </a:ext>
            </a:extLst>
          </p:cNvPr>
          <p:cNvSpPr>
            <a:spLocks noGrp="1"/>
          </p:cNvSpPr>
          <p:nvPr>
            <p:ph type="dt" sz="half" idx="10"/>
          </p:nvPr>
        </p:nvSpPr>
        <p:spPr/>
        <p:txBody>
          <a:bodyPr/>
          <a:lstStyle>
            <a:lvl1pPr>
              <a:defRPr/>
            </a:lvl1pPr>
          </a:lstStyle>
          <a:p>
            <a:pPr>
              <a:defRPr/>
            </a:pPr>
            <a:fld id="{4D956C7F-EA43-4F18-AED2-DC95B543CFD3}"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556ED8B8-1528-4331-AA66-3391BCFD9768}"/>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0B909B9F-9D6C-4568-A4AE-CDE87A3A1789}"/>
              </a:ext>
            </a:extLst>
          </p:cNvPr>
          <p:cNvSpPr>
            <a:spLocks noGrp="1"/>
          </p:cNvSpPr>
          <p:nvPr>
            <p:ph type="sldNum" sz="quarter" idx="12"/>
          </p:nvPr>
        </p:nvSpPr>
        <p:spPr/>
        <p:txBody>
          <a:bodyPr/>
          <a:lstStyle>
            <a:lvl1pPr>
              <a:defRPr/>
            </a:lvl1pPr>
          </a:lstStyle>
          <a:p>
            <a:fld id="{939DF7EE-B400-4522-A6A9-78D8A7DDAD59}" type="slidenum">
              <a:rPr lang="en-US" altLang="en-US"/>
              <a:pPr/>
              <a:t>‹#›</a:t>
            </a:fld>
            <a:endParaRPr lang="en-US" altLang="en-US"/>
          </a:p>
        </p:txBody>
      </p:sp>
    </p:spTree>
    <p:extLst>
      <p:ext uri="{BB962C8B-B14F-4D97-AF65-F5344CB8AC3E}">
        <p14:creationId xmlns:p14="http://schemas.microsoft.com/office/powerpoint/2010/main" val="4263126717"/>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A10131-56B2-417B-93AF-9E4110943AE4}"/>
              </a:ext>
            </a:extLst>
          </p:cNvPr>
          <p:cNvSpPr>
            <a:spLocks noGrp="1"/>
          </p:cNvSpPr>
          <p:nvPr>
            <p:ph type="dt" sz="half" idx="10"/>
          </p:nvPr>
        </p:nvSpPr>
        <p:spPr/>
        <p:txBody>
          <a:bodyPr/>
          <a:lstStyle>
            <a:lvl1pPr>
              <a:defRPr/>
            </a:lvl1pPr>
          </a:lstStyle>
          <a:p>
            <a:pPr>
              <a:defRPr/>
            </a:pPr>
            <a:fld id="{BB6F61AF-C6EE-4BAC-87DC-BDE307DD2406}"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0450DA22-BBCC-49E2-8BE4-1503BCD6E2D4}"/>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8A4A5F04-2381-4A07-A868-C9603BADC296}"/>
              </a:ext>
            </a:extLst>
          </p:cNvPr>
          <p:cNvSpPr>
            <a:spLocks noGrp="1"/>
          </p:cNvSpPr>
          <p:nvPr>
            <p:ph type="sldNum" sz="quarter" idx="12"/>
          </p:nvPr>
        </p:nvSpPr>
        <p:spPr/>
        <p:txBody>
          <a:bodyPr/>
          <a:lstStyle>
            <a:lvl1pPr>
              <a:defRPr/>
            </a:lvl1pPr>
          </a:lstStyle>
          <a:p>
            <a:fld id="{701C1C2D-3F15-4FAC-80B8-F397412DB74F}" type="slidenum">
              <a:rPr lang="en-US" altLang="en-US"/>
              <a:pPr/>
              <a:t>‹#›</a:t>
            </a:fld>
            <a:endParaRPr lang="en-US" altLang="en-US"/>
          </a:p>
        </p:txBody>
      </p:sp>
    </p:spTree>
    <p:extLst>
      <p:ext uri="{BB962C8B-B14F-4D97-AF65-F5344CB8AC3E}">
        <p14:creationId xmlns:p14="http://schemas.microsoft.com/office/powerpoint/2010/main" val="4208671331"/>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808EF6F-BD1B-443A-9574-E167B3C12F2A}"/>
              </a:ext>
            </a:extLst>
          </p:cNvPr>
          <p:cNvSpPr>
            <a:spLocks noGrp="1"/>
          </p:cNvSpPr>
          <p:nvPr>
            <p:ph type="dt" sz="half" idx="10"/>
          </p:nvPr>
        </p:nvSpPr>
        <p:spPr/>
        <p:txBody>
          <a:bodyPr/>
          <a:lstStyle>
            <a:lvl1pPr>
              <a:defRPr/>
            </a:lvl1pPr>
          </a:lstStyle>
          <a:p>
            <a:fld id="{E90433B5-E092-47D5-A746-03B48FCFB990}" type="datetimeFigureOut">
              <a:rPr lang="en-US" altLang="en-US">
                <a:latin typeface="Calibri"/>
              </a:rPr>
              <a:pPr/>
              <a:t>8/23/20</a:t>
            </a:fld>
            <a:endParaRPr lang="en-US" altLang="en-US">
              <a:latin typeface="Calibri"/>
            </a:endParaRPr>
          </a:p>
        </p:txBody>
      </p:sp>
      <p:sp>
        <p:nvSpPr>
          <p:cNvPr id="5" name="Footer Placeholder 4">
            <a:extLst>
              <a:ext uri="{FF2B5EF4-FFF2-40B4-BE49-F238E27FC236}">
                <a16:creationId xmlns:a16="http://schemas.microsoft.com/office/drawing/2014/main" id="{07302D78-C489-4199-9095-F5339A308014}"/>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A37F7103-5608-436C-A907-9FEFCEACBEE0}"/>
              </a:ext>
            </a:extLst>
          </p:cNvPr>
          <p:cNvSpPr>
            <a:spLocks noGrp="1"/>
          </p:cNvSpPr>
          <p:nvPr>
            <p:ph type="sldNum" sz="quarter" idx="12"/>
          </p:nvPr>
        </p:nvSpPr>
        <p:spPr/>
        <p:txBody>
          <a:bodyPr/>
          <a:lstStyle>
            <a:lvl1pPr>
              <a:defRPr/>
            </a:lvl1pPr>
          </a:lstStyle>
          <a:p>
            <a:fld id="{314368A1-8540-496A-A3FD-0A9B4643DCB8}"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351590041"/>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CBD6B3-BBE4-496A-AFCF-36DF1773D4A7}"/>
              </a:ext>
            </a:extLst>
          </p:cNvPr>
          <p:cNvSpPr>
            <a:spLocks noGrp="1"/>
          </p:cNvSpPr>
          <p:nvPr>
            <p:ph type="dt" sz="half" idx="10"/>
          </p:nvPr>
        </p:nvSpPr>
        <p:spPr/>
        <p:txBody>
          <a:bodyPr/>
          <a:lstStyle>
            <a:lvl1pPr>
              <a:defRPr/>
            </a:lvl1pPr>
          </a:lstStyle>
          <a:p>
            <a:fld id="{8A5CD0F1-596E-4000-866B-1A6431DD1D3E}" type="datetimeFigureOut">
              <a:rPr lang="en-US" altLang="en-US">
                <a:latin typeface="Calibri"/>
              </a:rPr>
              <a:pPr/>
              <a:t>8/23/20</a:t>
            </a:fld>
            <a:endParaRPr lang="en-US" altLang="en-US">
              <a:latin typeface="Calibri"/>
            </a:endParaRPr>
          </a:p>
        </p:txBody>
      </p:sp>
      <p:sp>
        <p:nvSpPr>
          <p:cNvPr id="5" name="Footer Placeholder 4">
            <a:extLst>
              <a:ext uri="{FF2B5EF4-FFF2-40B4-BE49-F238E27FC236}">
                <a16:creationId xmlns:a16="http://schemas.microsoft.com/office/drawing/2014/main" id="{DBE370E7-D490-4134-9AE6-2BA85BE9F3A2}"/>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5FDAD8A9-8ED3-404D-8542-C3673C7FC279}"/>
              </a:ext>
            </a:extLst>
          </p:cNvPr>
          <p:cNvSpPr>
            <a:spLocks noGrp="1"/>
          </p:cNvSpPr>
          <p:nvPr>
            <p:ph type="sldNum" sz="quarter" idx="12"/>
          </p:nvPr>
        </p:nvSpPr>
        <p:spPr/>
        <p:txBody>
          <a:bodyPr/>
          <a:lstStyle>
            <a:lvl1pPr>
              <a:defRPr/>
            </a:lvl1pPr>
          </a:lstStyle>
          <a:p>
            <a:fld id="{1BFA447B-BAAE-4168-9D20-006F584530D2}"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554028106"/>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02BC12-CEBC-4F10-902B-FCA112150F84}"/>
              </a:ext>
            </a:extLst>
          </p:cNvPr>
          <p:cNvSpPr>
            <a:spLocks noGrp="1"/>
          </p:cNvSpPr>
          <p:nvPr>
            <p:ph type="dt" sz="half" idx="10"/>
          </p:nvPr>
        </p:nvSpPr>
        <p:spPr/>
        <p:txBody>
          <a:bodyPr/>
          <a:lstStyle>
            <a:lvl1pPr>
              <a:defRPr/>
            </a:lvl1pPr>
          </a:lstStyle>
          <a:p>
            <a:fld id="{8CE51628-DC1D-4454-A016-A49901E3FF46}" type="datetimeFigureOut">
              <a:rPr lang="en-US" altLang="en-US">
                <a:latin typeface="Calibri"/>
              </a:rPr>
              <a:pPr/>
              <a:t>8/23/20</a:t>
            </a:fld>
            <a:endParaRPr lang="en-US" altLang="en-US">
              <a:latin typeface="Calibri"/>
            </a:endParaRPr>
          </a:p>
        </p:txBody>
      </p:sp>
      <p:sp>
        <p:nvSpPr>
          <p:cNvPr id="5" name="Footer Placeholder 4">
            <a:extLst>
              <a:ext uri="{FF2B5EF4-FFF2-40B4-BE49-F238E27FC236}">
                <a16:creationId xmlns:a16="http://schemas.microsoft.com/office/drawing/2014/main" id="{1435F768-80A2-4CED-AC1A-85EA5DC30F5D}"/>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62039F4F-CFE4-42B3-9A27-C91F90BE48CD}"/>
              </a:ext>
            </a:extLst>
          </p:cNvPr>
          <p:cNvSpPr>
            <a:spLocks noGrp="1"/>
          </p:cNvSpPr>
          <p:nvPr>
            <p:ph type="sldNum" sz="quarter" idx="12"/>
          </p:nvPr>
        </p:nvSpPr>
        <p:spPr/>
        <p:txBody>
          <a:bodyPr/>
          <a:lstStyle>
            <a:lvl1pPr>
              <a:defRPr/>
            </a:lvl1pPr>
          </a:lstStyle>
          <a:p>
            <a:fld id="{10F6AC7D-E62C-4058-A787-E715B294BEED}"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819039982"/>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3CB2ECC-E087-494E-AA9E-2FA12E38BB51}"/>
              </a:ext>
            </a:extLst>
          </p:cNvPr>
          <p:cNvSpPr>
            <a:spLocks noGrp="1"/>
          </p:cNvSpPr>
          <p:nvPr>
            <p:ph type="dt" sz="half" idx="10"/>
          </p:nvPr>
        </p:nvSpPr>
        <p:spPr/>
        <p:txBody>
          <a:bodyPr/>
          <a:lstStyle>
            <a:lvl1pPr>
              <a:defRPr/>
            </a:lvl1pPr>
          </a:lstStyle>
          <a:p>
            <a:fld id="{84B72A03-0716-4D92-B8A4-427A1C0B8B18}" type="datetimeFigureOut">
              <a:rPr lang="en-US" altLang="en-US">
                <a:latin typeface="Calibri"/>
              </a:rPr>
              <a:pPr/>
              <a:t>8/23/20</a:t>
            </a:fld>
            <a:endParaRPr lang="en-US" altLang="en-US">
              <a:latin typeface="Calibri"/>
            </a:endParaRPr>
          </a:p>
        </p:txBody>
      </p:sp>
      <p:sp>
        <p:nvSpPr>
          <p:cNvPr id="6" name="Footer Placeholder 4">
            <a:extLst>
              <a:ext uri="{FF2B5EF4-FFF2-40B4-BE49-F238E27FC236}">
                <a16:creationId xmlns:a16="http://schemas.microsoft.com/office/drawing/2014/main" id="{149831F8-6301-492A-9C32-0011B3C25FB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B2DE59E5-DDB6-409A-9CFF-EB0757087AB9}"/>
              </a:ext>
            </a:extLst>
          </p:cNvPr>
          <p:cNvSpPr>
            <a:spLocks noGrp="1"/>
          </p:cNvSpPr>
          <p:nvPr>
            <p:ph type="sldNum" sz="quarter" idx="12"/>
          </p:nvPr>
        </p:nvSpPr>
        <p:spPr/>
        <p:txBody>
          <a:bodyPr/>
          <a:lstStyle>
            <a:lvl1pPr>
              <a:defRPr/>
            </a:lvl1pPr>
          </a:lstStyle>
          <a:p>
            <a:fld id="{9F471673-51A7-4E60-BC83-12D7A2295437}"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85359072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C9DE21C-C3D8-4154-9FB8-782623E4D3AA}"/>
              </a:ext>
            </a:extLst>
          </p:cNvPr>
          <p:cNvSpPr>
            <a:spLocks noGrp="1"/>
          </p:cNvSpPr>
          <p:nvPr>
            <p:ph type="dt" sz="half" idx="10"/>
          </p:nvPr>
        </p:nvSpPr>
        <p:spPr/>
        <p:txBody>
          <a:bodyPr/>
          <a:lstStyle>
            <a:lvl1pPr>
              <a:defRPr/>
            </a:lvl1pPr>
          </a:lstStyle>
          <a:p>
            <a:fld id="{C5397C2F-1C11-4DE3-BA86-0BFC79743221}" type="datetimeFigureOut">
              <a:rPr lang="en-US" altLang="en-US">
                <a:latin typeface="Calibri"/>
              </a:rPr>
              <a:pPr/>
              <a:t>8/23/20</a:t>
            </a:fld>
            <a:endParaRPr lang="en-US" altLang="en-US">
              <a:latin typeface="Calibri"/>
            </a:endParaRPr>
          </a:p>
        </p:txBody>
      </p:sp>
      <p:sp>
        <p:nvSpPr>
          <p:cNvPr id="8" name="Footer Placeholder 4">
            <a:extLst>
              <a:ext uri="{FF2B5EF4-FFF2-40B4-BE49-F238E27FC236}">
                <a16:creationId xmlns:a16="http://schemas.microsoft.com/office/drawing/2014/main" id="{26EA0182-721D-4EC0-813D-22A9AAD6F4B9}"/>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a:extLst>
              <a:ext uri="{FF2B5EF4-FFF2-40B4-BE49-F238E27FC236}">
                <a16:creationId xmlns:a16="http://schemas.microsoft.com/office/drawing/2014/main" id="{05551389-CDD9-40D9-B77B-EF0AA61D11C8}"/>
              </a:ext>
            </a:extLst>
          </p:cNvPr>
          <p:cNvSpPr>
            <a:spLocks noGrp="1"/>
          </p:cNvSpPr>
          <p:nvPr>
            <p:ph type="sldNum" sz="quarter" idx="12"/>
          </p:nvPr>
        </p:nvSpPr>
        <p:spPr/>
        <p:txBody>
          <a:bodyPr/>
          <a:lstStyle>
            <a:lvl1pPr>
              <a:defRPr/>
            </a:lvl1pPr>
          </a:lstStyle>
          <a:p>
            <a:fld id="{3933F97E-1E7E-4726-84EF-9C1DADB552C5}"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0259072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58406"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358407"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lgn="ctr">
              <a:defRPr baseline="30000"/>
            </a:lvl1pPr>
          </a:lstStyle>
          <a:p>
            <a:pPr>
              <a:defRPr/>
            </a:pPr>
            <a:fld id="{DC2C6CCC-ECD5-DE47-B87C-1CD43553EB8E}" type="datetime1">
              <a:rPr lang="en-US"/>
              <a:pPr>
                <a:defRPr/>
              </a:pPr>
              <a:t>8/23/20</a:t>
            </a:fld>
            <a:endParaRPr lang="en-US"/>
          </a:p>
        </p:txBody>
      </p:sp>
      <p:sp>
        <p:nvSpPr>
          <p:cNvPr id="9" name="Rectangle 9"/>
          <p:cNvSpPr>
            <a:spLocks noGrp="1" noChangeArrowheads="1"/>
          </p:cNvSpPr>
          <p:nvPr>
            <p:ph type="ftr" sz="quarter" idx="11"/>
          </p:nvPr>
        </p:nvSpPr>
        <p:spPr>
          <a:xfrm>
            <a:off x="3124200" y="6248400"/>
            <a:ext cx="2895600" cy="457200"/>
          </a:xfrm>
        </p:spPr>
        <p:txBody>
          <a:bodyPr/>
          <a:lstStyle>
            <a:lvl1pPr>
              <a:defRPr baseline="30000"/>
            </a:lvl1pPr>
          </a:lstStyle>
          <a:p>
            <a:pPr>
              <a:defRPr/>
            </a:pPr>
            <a:endParaRPr lang="en-US"/>
          </a:p>
        </p:txBody>
      </p:sp>
      <p:sp>
        <p:nvSpPr>
          <p:cNvPr id="10" name="Rectangle 10"/>
          <p:cNvSpPr>
            <a:spLocks noGrp="1" noChangeArrowheads="1"/>
          </p:cNvSpPr>
          <p:nvPr>
            <p:ph type="sldNum" sz="quarter" idx="12"/>
          </p:nvPr>
        </p:nvSpPr>
        <p:spPr>
          <a:xfrm>
            <a:off x="6553200" y="6248400"/>
            <a:ext cx="1905000" cy="457200"/>
          </a:xfrm>
        </p:spPr>
        <p:txBody>
          <a:bodyPr/>
          <a:lstStyle>
            <a:lvl1pPr>
              <a:defRPr baseline="30000"/>
            </a:lvl1pPr>
          </a:lstStyle>
          <a:p>
            <a:pPr>
              <a:defRPr/>
            </a:pPr>
            <a:fld id="{CDA6DDC2-C6D9-954C-86FE-1E111879B963}" type="slidenum">
              <a:rPr lang="en-US"/>
              <a:pPr>
                <a:defRPr/>
              </a:pPr>
              <a:t>‹#›</a:t>
            </a:fld>
            <a:endParaRPr lang="en-US"/>
          </a:p>
        </p:txBody>
      </p:sp>
    </p:spTree>
    <p:extLst>
      <p:ext uri="{BB962C8B-B14F-4D97-AF65-F5344CB8AC3E}">
        <p14:creationId xmlns:p14="http://schemas.microsoft.com/office/powerpoint/2010/main" val="1605707230"/>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E7DA656-1A77-4250-86C4-376EAD21AFC3}"/>
              </a:ext>
            </a:extLst>
          </p:cNvPr>
          <p:cNvSpPr>
            <a:spLocks noGrp="1"/>
          </p:cNvSpPr>
          <p:nvPr>
            <p:ph type="dt" sz="half" idx="10"/>
          </p:nvPr>
        </p:nvSpPr>
        <p:spPr/>
        <p:txBody>
          <a:bodyPr/>
          <a:lstStyle>
            <a:lvl1pPr>
              <a:defRPr/>
            </a:lvl1pPr>
          </a:lstStyle>
          <a:p>
            <a:fld id="{FB2FC1CD-2743-4B7B-A61E-E3232536E507}" type="datetimeFigureOut">
              <a:rPr lang="en-US" altLang="en-US">
                <a:latin typeface="Calibri"/>
              </a:rPr>
              <a:pPr/>
              <a:t>8/23/20</a:t>
            </a:fld>
            <a:endParaRPr lang="en-US" altLang="en-US">
              <a:latin typeface="Calibri"/>
            </a:endParaRPr>
          </a:p>
        </p:txBody>
      </p:sp>
      <p:sp>
        <p:nvSpPr>
          <p:cNvPr id="4" name="Footer Placeholder 4">
            <a:extLst>
              <a:ext uri="{FF2B5EF4-FFF2-40B4-BE49-F238E27FC236}">
                <a16:creationId xmlns:a16="http://schemas.microsoft.com/office/drawing/2014/main" id="{839D2F9B-EEE7-415B-9518-56E1F6777E45}"/>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a:extLst>
              <a:ext uri="{FF2B5EF4-FFF2-40B4-BE49-F238E27FC236}">
                <a16:creationId xmlns:a16="http://schemas.microsoft.com/office/drawing/2014/main" id="{BC04E518-E496-4CEA-88D8-432F32928503}"/>
              </a:ext>
            </a:extLst>
          </p:cNvPr>
          <p:cNvSpPr>
            <a:spLocks noGrp="1"/>
          </p:cNvSpPr>
          <p:nvPr>
            <p:ph type="sldNum" sz="quarter" idx="12"/>
          </p:nvPr>
        </p:nvSpPr>
        <p:spPr/>
        <p:txBody>
          <a:bodyPr/>
          <a:lstStyle>
            <a:lvl1pPr>
              <a:defRPr/>
            </a:lvl1pPr>
          </a:lstStyle>
          <a:p>
            <a:fld id="{0A109824-BDB8-4901-B938-F9B86DD67E8D}"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550658211"/>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8CF2BB5-4C27-453A-AEB9-64E949D93452}"/>
              </a:ext>
            </a:extLst>
          </p:cNvPr>
          <p:cNvSpPr>
            <a:spLocks noGrp="1"/>
          </p:cNvSpPr>
          <p:nvPr>
            <p:ph type="dt" sz="half" idx="10"/>
          </p:nvPr>
        </p:nvSpPr>
        <p:spPr/>
        <p:txBody>
          <a:bodyPr/>
          <a:lstStyle>
            <a:lvl1pPr>
              <a:defRPr/>
            </a:lvl1pPr>
          </a:lstStyle>
          <a:p>
            <a:fld id="{D58EA0A5-1921-40A0-9EC3-C97413D8230C}" type="datetimeFigureOut">
              <a:rPr lang="en-US" altLang="en-US">
                <a:latin typeface="Calibri"/>
              </a:rPr>
              <a:pPr/>
              <a:t>8/23/20</a:t>
            </a:fld>
            <a:endParaRPr lang="en-US" altLang="en-US">
              <a:latin typeface="Calibri"/>
            </a:endParaRPr>
          </a:p>
        </p:txBody>
      </p:sp>
      <p:sp>
        <p:nvSpPr>
          <p:cNvPr id="3" name="Footer Placeholder 4">
            <a:extLst>
              <a:ext uri="{FF2B5EF4-FFF2-40B4-BE49-F238E27FC236}">
                <a16:creationId xmlns:a16="http://schemas.microsoft.com/office/drawing/2014/main" id="{1714B325-5567-4B74-909A-9F8EB9D0EC3A}"/>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a:extLst>
              <a:ext uri="{FF2B5EF4-FFF2-40B4-BE49-F238E27FC236}">
                <a16:creationId xmlns:a16="http://schemas.microsoft.com/office/drawing/2014/main" id="{053AA96D-8ED2-45B3-AAD3-9F1FC0A1A215}"/>
              </a:ext>
            </a:extLst>
          </p:cNvPr>
          <p:cNvSpPr>
            <a:spLocks noGrp="1"/>
          </p:cNvSpPr>
          <p:nvPr>
            <p:ph type="sldNum" sz="quarter" idx="12"/>
          </p:nvPr>
        </p:nvSpPr>
        <p:spPr/>
        <p:txBody>
          <a:bodyPr/>
          <a:lstStyle>
            <a:lvl1pPr>
              <a:defRPr/>
            </a:lvl1pPr>
          </a:lstStyle>
          <a:p>
            <a:fld id="{95567CA5-5C8F-47BF-899B-159B34095C9D}"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593319376"/>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72D514E-A296-4050-95A7-D2D8E671AC70}"/>
              </a:ext>
            </a:extLst>
          </p:cNvPr>
          <p:cNvSpPr>
            <a:spLocks noGrp="1"/>
          </p:cNvSpPr>
          <p:nvPr>
            <p:ph type="dt" sz="half" idx="10"/>
          </p:nvPr>
        </p:nvSpPr>
        <p:spPr/>
        <p:txBody>
          <a:bodyPr/>
          <a:lstStyle>
            <a:lvl1pPr>
              <a:defRPr/>
            </a:lvl1pPr>
          </a:lstStyle>
          <a:p>
            <a:fld id="{9ECE8E60-02D7-45AF-B33F-B9AB5AD28ABF}" type="datetimeFigureOut">
              <a:rPr lang="en-US" altLang="en-US">
                <a:latin typeface="Calibri"/>
              </a:rPr>
              <a:pPr/>
              <a:t>8/23/20</a:t>
            </a:fld>
            <a:endParaRPr lang="en-US" altLang="en-US">
              <a:latin typeface="Calibri"/>
            </a:endParaRPr>
          </a:p>
        </p:txBody>
      </p:sp>
      <p:sp>
        <p:nvSpPr>
          <p:cNvPr id="6" name="Footer Placeholder 4">
            <a:extLst>
              <a:ext uri="{FF2B5EF4-FFF2-40B4-BE49-F238E27FC236}">
                <a16:creationId xmlns:a16="http://schemas.microsoft.com/office/drawing/2014/main" id="{ABC75A51-24E9-46CC-BF57-C67A0F6BB4FC}"/>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CE806ACE-8FCE-45B8-9BBC-1F69A02E2D76}"/>
              </a:ext>
            </a:extLst>
          </p:cNvPr>
          <p:cNvSpPr>
            <a:spLocks noGrp="1"/>
          </p:cNvSpPr>
          <p:nvPr>
            <p:ph type="sldNum" sz="quarter" idx="12"/>
          </p:nvPr>
        </p:nvSpPr>
        <p:spPr/>
        <p:txBody>
          <a:bodyPr/>
          <a:lstStyle>
            <a:lvl1pPr>
              <a:defRPr/>
            </a:lvl1pPr>
          </a:lstStyle>
          <a:p>
            <a:fld id="{59BC3656-05ED-4400-ACE8-7EF12AD3CAB0}"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821210680"/>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633B94A-CD3C-447D-B4BC-5343ED0EB53C}"/>
              </a:ext>
            </a:extLst>
          </p:cNvPr>
          <p:cNvSpPr>
            <a:spLocks noGrp="1"/>
          </p:cNvSpPr>
          <p:nvPr>
            <p:ph type="dt" sz="half" idx="10"/>
          </p:nvPr>
        </p:nvSpPr>
        <p:spPr/>
        <p:txBody>
          <a:bodyPr/>
          <a:lstStyle>
            <a:lvl1pPr>
              <a:defRPr/>
            </a:lvl1pPr>
          </a:lstStyle>
          <a:p>
            <a:fld id="{927B0AA2-CFD9-494B-B714-F493293148C1}" type="datetimeFigureOut">
              <a:rPr lang="en-US" altLang="en-US">
                <a:latin typeface="Calibri"/>
              </a:rPr>
              <a:pPr/>
              <a:t>8/23/20</a:t>
            </a:fld>
            <a:endParaRPr lang="en-US" altLang="en-US">
              <a:latin typeface="Calibri"/>
            </a:endParaRPr>
          </a:p>
        </p:txBody>
      </p:sp>
      <p:sp>
        <p:nvSpPr>
          <p:cNvPr id="6" name="Footer Placeholder 4">
            <a:extLst>
              <a:ext uri="{FF2B5EF4-FFF2-40B4-BE49-F238E27FC236}">
                <a16:creationId xmlns:a16="http://schemas.microsoft.com/office/drawing/2014/main" id="{195C756A-DDFF-45F7-BD23-EADB7FDB8DC2}"/>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53FBBC13-63B6-4F17-AE78-15EED55A2C7C}"/>
              </a:ext>
            </a:extLst>
          </p:cNvPr>
          <p:cNvSpPr>
            <a:spLocks noGrp="1"/>
          </p:cNvSpPr>
          <p:nvPr>
            <p:ph type="sldNum" sz="quarter" idx="12"/>
          </p:nvPr>
        </p:nvSpPr>
        <p:spPr/>
        <p:txBody>
          <a:bodyPr/>
          <a:lstStyle>
            <a:lvl1pPr>
              <a:defRPr/>
            </a:lvl1pPr>
          </a:lstStyle>
          <a:p>
            <a:fld id="{E5C20BC9-DD89-4F5B-85A2-79B9041DCF0F}"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401797761"/>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56E6DE-E806-4D9A-A758-42FD3FF619E0}"/>
              </a:ext>
            </a:extLst>
          </p:cNvPr>
          <p:cNvSpPr>
            <a:spLocks noGrp="1"/>
          </p:cNvSpPr>
          <p:nvPr>
            <p:ph type="dt" sz="half" idx="10"/>
          </p:nvPr>
        </p:nvSpPr>
        <p:spPr/>
        <p:txBody>
          <a:bodyPr/>
          <a:lstStyle>
            <a:lvl1pPr>
              <a:defRPr/>
            </a:lvl1pPr>
          </a:lstStyle>
          <a:p>
            <a:fld id="{BE75E34B-9831-4F98-8055-414858FE41EF}" type="datetimeFigureOut">
              <a:rPr lang="en-US" altLang="en-US">
                <a:latin typeface="Calibri"/>
              </a:rPr>
              <a:pPr/>
              <a:t>8/23/20</a:t>
            </a:fld>
            <a:endParaRPr lang="en-US" altLang="en-US">
              <a:latin typeface="Calibri"/>
            </a:endParaRPr>
          </a:p>
        </p:txBody>
      </p:sp>
      <p:sp>
        <p:nvSpPr>
          <p:cNvPr id="5" name="Footer Placeholder 4">
            <a:extLst>
              <a:ext uri="{FF2B5EF4-FFF2-40B4-BE49-F238E27FC236}">
                <a16:creationId xmlns:a16="http://schemas.microsoft.com/office/drawing/2014/main" id="{52BE1652-F1D8-4BE5-B469-8D9B1268C36F}"/>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87BB5C2B-5A79-4814-8F78-C870C878C289}"/>
              </a:ext>
            </a:extLst>
          </p:cNvPr>
          <p:cNvSpPr>
            <a:spLocks noGrp="1"/>
          </p:cNvSpPr>
          <p:nvPr>
            <p:ph type="sldNum" sz="quarter" idx="12"/>
          </p:nvPr>
        </p:nvSpPr>
        <p:spPr/>
        <p:txBody>
          <a:bodyPr/>
          <a:lstStyle>
            <a:lvl1pPr>
              <a:defRPr/>
            </a:lvl1pPr>
          </a:lstStyle>
          <a:p>
            <a:fld id="{E53D3219-DFC2-4EF4-BE5E-964CE2B3AE7B}"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963241949"/>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31F84D-6981-4777-8C6A-505BC1D0E400}"/>
              </a:ext>
            </a:extLst>
          </p:cNvPr>
          <p:cNvSpPr>
            <a:spLocks noGrp="1"/>
          </p:cNvSpPr>
          <p:nvPr>
            <p:ph type="dt" sz="half" idx="10"/>
          </p:nvPr>
        </p:nvSpPr>
        <p:spPr/>
        <p:txBody>
          <a:bodyPr/>
          <a:lstStyle>
            <a:lvl1pPr>
              <a:defRPr/>
            </a:lvl1pPr>
          </a:lstStyle>
          <a:p>
            <a:fld id="{68658541-2B98-48A2-BFB1-2E0DEC2D31A1}" type="datetimeFigureOut">
              <a:rPr lang="en-US" altLang="en-US">
                <a:latin typeface="Calibri"/>
              </a:rPr>
              <a:pPr/>
              <a:t>8/23/20</a:t>
            </a:fld>
            <a:endParaRPr lang="en-US" altLang="en-US">
              <a:latin typeface="Calibri"/>
            </a:endParaRPr>
          </a:p>
        </p:txBody>
      </p:sp>
      <p:sp>
        <p:nvSpPr>
          <p:cNvPr id="5" name="Footer Placeholder 4">
            <a:extLst>
              <a:ext uri="{FF2B5EF4-FFF2-40B4-BE49-F238E27FC236}">
                <a16:creationId xmlns:a16="http://schemas.microsoft.com/office/drawing/2014/main" id="{EC9C6E84-32C7-4615-904F-C1C753A19A44}"/>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56C91D5F-30E0-44D6-907A-5D820E769DD8}"/>
              </a:ext>
            </a:extLst>
          </p:cNvPr>
          <p:cNvSpPr>
            <a:spLocks noGrp="1"/>
          </p:cNvSpPr>
          <p:nvPr>
            <p:ph type="sldNum" sz="quarter" idx="12"/>
          </p:nvPr>
        </p:nvSpPr>
        <p:spPr/>
        <p:txBody>
          <a:bodyPr/>
          <a:lstStyle>
            <a:lvl1pPr>
              <a:defRPr/>
            </a:lvl1pPr>
          </a:lstStyle>
          <a:p>
            <a:fld id="{76A948A3-8B18-4E84-B7AA-DD6CFE34D362}"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388770257"/>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693A6A69-4526-4093-9A71-209AA30C646F}"/>
              </a:ext>
            </a:extLst>
          </p:cNvPr>
          <p:cNvSpPr>
            <a:spLocks noGrp="1"/>
          </p:cNvSpPr>
          <p:nvPr>
            <p:ph type="dt" sz="half" idx="10"/>
          </p:nvPr>
        </p:nvSpPr>
        <p:spPr/>
        <p:txBody>
          <a:bodyPr/>
          <a:lstStyle>
            <a:lvl1pPr>
              <a:defRPr/>
            </a:lvl1pPr>
          </a:lstStyle>
          <a:p>
            <a:pPr>
              <a:defRPr/>
            </a:pPr>
            <a:fld id="{F0C2EE75-3F5A-4E91-84F8-19838358FD71}"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BE963423-22EE-46B6-BDFD-FD0A197478CB}"/>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D6094BF6-D544-48F0-912D-D658EF35DBCD}"/>
              </a:ext>
            </a:extLst>
          </p:cNvPr>
          <p:cNvSpPr>
            <a:spLocks noGrp="1"/>
          </p:cNvSpPr>
          <p:nvPr>
            <p:ph type="sldNum" sz="quarter" idx="12"/>
          </p:nvPr>
        </p:nvSpPr>
        <p:spPr/>
        <p:txBody>
          <a:bodyPr/>
          <a:lstStyle>
            <a:lvl1pPr>
              <a:defRPr/>
            </a:lvl1pPr>
          </a:lstStyle>
          <a:p>
            <a:fld id="{8E0B3717-E157-4EA4-8382-22A9A3D7B4BB}"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593558279"/>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D2BBC2-2665-466B-97E4-30D3ACE4EFE3}"/>
              </a:ext>
            </a:extLst>
          </p:cNvPr>
          <p:cNvSpPr>
            <a:spLocks noGrp="1"/>
          </p:cNvSpPr>
          <p:nvPr>
            <p:ph type="dt" sz="half" idx="10"/>
          </p:nvPr>
        </p:nvSpPr>
        <p:spPr/>
        <p:txBody>
          <a:bodyPr/>
          <a:lstStyle>
            <a:lvl1pPr>
              <a:defRPr/>
            </a:lvl1pPr>
          </a:lstStyle>
          <a:p>
            <a:pPr>
              <a:defRPr/>
            </a:pPr>
            <a:fld id="{AD782F56-483C-4E60-A692-4258AB498F08}"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DD02BA82-9BAE-4E96-B309-FC646162955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BE1A68C3-2E50-43E2-B846-857B6FB43D10}"/>
              </a:ext>
            </a:extLst>
          </p:cNvPr>
          <p:cNvSpPr>
            <a:spLocks noGrp="1"/>
          </p:cNvSpPr>
          <p:nvPr>
            <p:ph type="sldNum" sz="quarter" idx="12"/>
          </p:nvPr>
        </p:nvSpPr>
        <p:spPr/>
        <p:txBody>
          <a:bodyPr/>
          <a:lstStyle>
            <a:lvl1pPr>
              <a:defRPr/>
            </a:lvl1pPr>
          </a:lstStyle>
          <a:p>
            <a:fld id="{1FAE7A13-7D23-4BB3-AFA3-AC97BAF6D62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781093824"/>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2B9481-0E45-4581-82A8-94E034E094F5}"/>
              </a:ext>
            </a:extLst>
          </p:cNvPr>
          <p:cNvSpPr>
            <a:spLocks noGrp="1"/>
          </p:cNvSpPr>
          <p:nvPr>
            <p:ph type="dt" sz="half" idx="10"/>
          </p:nvPr>
        </p:nvSpPr>
        <p:spPr/>
        <p:txBody>
          <a:bodyPr/>
          <a:lstStyle>
            <a:lvl1pPr>
              <a:defRPr/>
            </a:lvl1pPr>
          </a:lstStyle>
          <a:p>
            <a:pPr>
              <a:defRPr/>
            </a:pPr>
            <a:fld id="{D35221BC-F4B3-404E-8F6C-87A7E675C930}"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865A5544-D2F4-4EF3-A81A-9A46902825B4}"/>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4B918CD9-9AC4-4F94-B373-C7832A1E1A1E}"/>
              </a:ext>
            </a:extLst>
          </p:cNvPr>
          <p:cNvSpPr>
            <a:spLocks noGrp="1"/>
          </p:cNvSpPr>
          <p:nvPr>
            <p:ph type="sldNum" sz="quarter" idx="12"/>
          </p:nvPr>
        </p:nvSpPr>
        <p:spPr/>
        <p:txBody>
          <a:bodyPr/>
          <a:lstStyle>
            <a:lvl1pPr>
              <a:defRPr/>
            </a:lvl1pPr>
          </a:lstStyle>
          <a:p>
            <a:fld id="{7E8BFC18-1189-4B16-A3BE-16A8E44D5BA4}"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62257985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FAC9DDF-8A15-4593-8059-E7B813B8AF83}"/>
              </a:ext>
            </a:extLst>
          </p:cNvPr>
          <p:cNvSpPr>
            <a:spLocks noGrp="1"/>
          </p:cNvSpPr>
          <p:nvPr>
            <p:ph type="dt" sz="half" idx="10"/>
          </p:nvPr>
        </p:nvSpPr>
        <p:spPr/>
        <p:txBody>
          <a:bodyPr/>
          <a:lstStyle>
            <a:lvl1pPr>
              <a:defRPr/>
            </a:lvl1pPr>
          </a:lstStyle>
          <a:p>
            <a:pPr>
              <a:defRPr/>
            </a:pPr>
            <a:fld id="{F707C536-125C-474A-BC90-8385E67A0734}"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6" name="Footer Placeholder 4">
            <a:extLst>
              <a:ext uri="{FF2B5EF4-FFF2-40B4-BE49-F238E27FC236}">
                <a16:creationId xmlns:a16="http://schemas.microsoft.com/office/drawing/2014/main" id="{100BA62F-0557-47BF-8CBE-9174EE00AA37}"/>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00F94DF0-C311-401F-A830-C46850494593}"/>
              </a:ext>
            </a:extLst>
          </p:cNvPr>
          <p:cNvSpPr>
            <a:spLocks noGrp="1"/>
          </p:cNvSpPr>
          <p:nvPr>
            <p:ph type="sldNum" sz="quarter" idx="12"/>
          </p:nvPr>
        </p:nvSpPr>
        <p:spPr/>
        <p:txBody>
          <a:bodyPr/>
          <a:lstStyle>
            <a:lvl1pPr>
              <a:defRPr/>
            </a:lvl1pPr>
          </a:lstStyle>
          <a:p>
            <a:fld id="{020F4C8B-CAF3-45E0-94A1-91B6BC2A9002}"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849847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lgn="ctr">
              <a:defRPr baseline="30000"/>
            </a:lvl1pPr>
          </a:lstStyle>
          <a:p>
            <a:pPr>
              <a:defRPr/>
            </a:pPr>
            <a:fld id="{246A28DC-6A5E-5D46-B07D-1C15EC62B224}" type="datetime1">
              <a:rPr lang="en-US"/>
              <a:pPr>
                <a:defRPr/>
              </a:pPr>
              <a:t>8/23/20</a:t>
            </a:fld>
            <a:endParaRPr lang="en-US"/>
          </a:p>
        </p:txBody>
      </p:sp>
      <p:sp>
        <p:nvSpPr>
          <p:cNvPr id="5"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4"/>
          <p:cNvSpPr>
            <a:spLocks noGrp="1" noChangeArrowheads="1"/>
          </p:cNvSpPr>
          <p:nvPr>
            <p:ph type="sldNum" sz="quarter" idx="12"/>
          </p:nvPr>
        </p:nvSpPr>
        <p:spPr/>
        <p:txBody>
          <a:bodyPr/>
          <a:lstStyle>
            <a:lvl1pPr>
              <a:defRPr baseline="30000"/>
            </a:lvl1pPr>
          </a:lstStyle>
          <a:p>
            <a:pPr>
              <a:defRPr/>
            </a:pPr>
            <a:fld id="{507D93D4-83F4-C245-9FD5-FFDECA190BDF}" type="slidenum">
              <a:rPr lang="en-US"/>
              <a:pPr>
                <a:defRPr/>
              </a:pPr>
              <a:t>‹#›</a:t>
            </a:fld>
            <a:endParaRPr lang="en-US"/>
          </a:p>
        </p:txBody>
      </p:sp>
    </p:spTree>
    <p:extLst>
      <p:ext uri="{BB962C8B-B14F-4D97-AF65-F5344CB8AC3E}">
        <p14:creationId xmlns:p14="http://schemas.microsoft.com/office/powerpoint/2010/main" val="1266937295"/>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355B218-8615-4AAC-9354-CBDA85FAED1F}"/>
              </a:ext>
            </a:extLst>
          </p:cNvPr>
          <p:cNvSpPr>
            <a:spLocks noGrp="1"/>
          </p:cNvSpPr>
          <p:nvPr>
            <p:ph type="dt" sz="half" idx="10"/>
          </p:nvPr>
        </p:nvSpPr>
        <p:spPr/>
        <p:txBody>
          <a:bodyPr/>
          <a:lstStyle>
            <a:lvl1pPr>
              <a:defRPr/>
            </a:lvl1pPr>
          </a:lstStyle>
          <a:p>
            <a:pPr>
              <a:defRPr/>
            </a:pPr>
            <a:fld id="{031C18F5-AEA0-4EDE-B4B8-7C209A86D33A}"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8" name="Footer Placeholder 4">
            <a:extLst>
              <a:ext uri="{FF2B5EF4-FFF2-40B4-BE49-F238E27FC236}">
                <a16:creationId xmlns:a16="http://schemas.microsoft.com/office/drawing/2014/main" id="{E7048D07-B602-41B8-B0E4-39029DD33C39}"/>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a:extLst>
              <a:ext uri="{FF2B5EF4-FFF2-40B4-BE49-F238E27FC236}">
                <a16:creationId xmlns:a16="http://schemas.microsoft.com/office/drawing/2014/main" id="{3100A8BF-3067-40F0-B7EE-F5FD33B5A5E4}"/>
              </a:ext>
            </a:extLst>
          </p:cNvPr>
          <p:cNvSpPr>
            <a:spLocks noGrp="1"/>
          </p:cNvSpPr>
          <p:nvPr>
            <p:ph type="sldNum" sz="quarter" idx="12"/>
          </p:nvPr>
        </p:nvSpPr>
        <p:spPr/>
        <p:txBody>
          <a:bodyPr/>
          <a:lstStyle>
            <a:lvl1pPr>
              <a:defRPr/>
            </a:lvl1pPr>
          </a:lstStyle>
          <a:p>
            <a:fld id="{E4B3ABF2-EB50-4C35-9F3E-94C6397DE0B0}"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233202934"/>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144F623-1023-448F-BE89-130FACCE3734}"/>
              </a:ext>
            </a:extLst>
          </p:cNvPr>
          <p:cNvSpPr>
            <a:spLocks noGrp="1"/>
          </p:cNvSpPr>
          <p:nvPr>
            <p:ph type="dt" sz="half" idx="10"/>
          </p:nvPr>
        </p:nvSpPr>
        <p:spPr/>
        <p:txBody>
          <a:bodyPr/>
          <a:lstStyle>
            <a:lvl1pPr>
              <a:defRPr/>
            </a:lvl1pPr>
          </a:lstStyle>
          <a:p>
            <a:pPr>
              <a:defRPr/>
            </a:pPr>
            <a:fld id="{327150A5-D12B-40D1-AEF0-53F3C4936B26}"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4" name="Footer Placeholder 4">
            <a:extLst>
              <a:ext uri="{FF2B5EF4-FFF2-40B4-BE49-F238E27FC236}">
                <a16:creationId xmlns:a16="http://schemas.microsoft.com/office/drawing/2014/main" id="{7F015FAE-043D-415B-865C-B9ADA3B7FF3F}"/>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a:extLst>
              <a:ext uri="{FF2B5EF4-FFF2-40B4-BE49-F238E27FC236}">
                <a16:creationId xmlns:a16="http://schemas.microsoft.com/office/drawing/2014/main" id="{08DFC5A6-D632-4C95-A733-F377004DD24B}"/>
              </a:ext>
            </a:extLst>
          </p:cNvPr>
          <p:cNvSpPr>
            <a:spLocks noGrp="1"/>
          </p:cNvSpPr>
          <p:nvPr>
            <p:ph type="sldNum" sz="quarter" idx="12"/>
          </p:nvPr>
        </p:nvSpPr>
        <p:spPr/>
        <p:txBody>
          <a:bodyPr/>
          <a:lstStyle>
            <a:lvl1pPr>
              <a:defRPr/>
            </a:lvl1pPr>
          </a:lstStyle>
          <a:p>
            <a:fld id="{226B1C59-D71D-440F-A603-4552803267E4}"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344387583"/>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C474DE2-7CE2-44E8-AC4F-0EDDD4529E48}"/>
              </a:ext>
            </a:extLst>
          </p:cNvPr>
          <p:cNvSpPr>
            <a:spLocks noGrp="1"/>
          </p:cNvSpPr>
          <p:nvPr>
            <p:ph type="dt" sz="half" idx="10"/>
          </p:nvPr>
        </p:nvSpPr>
        <p:spPr/>
        <p:txBody>
          <a:bodyPr/>
          <a:lstStyle>
            <a:lvl1pPr>
              <a:defRPr/>
            </a:lvl1pPr>
          </a:lstStyle>
          <a:p>
            <a:pPr>
              <a:defRPr/>
            </a:pPr>
            <a:fld id="{2B1E67A7-448B-40AD-8862-3957C38BADEB}"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3" name="Footer Placeholder 4">
            <a:extLst>
              <a:ext uri="{FF2B5EF4-FFF2-40B4-BE49-F238E27FC236}">
                <a16:creationId xmlns:a16="http://schemas.microsoft.com/office/drawing/2014/main" id="{0CB21297-F7F2-4675-A07C-13C884AE07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a:extLst>
              <a:ext uri="{FF2B5EF4-FFF2-40B4-BE49-F238E27FC236}">
                <a16:creationId xmlns:a16="http://schemas.microsoft.com/office/drawing/2014/main" id="{8B1C97EB-4711-4CA6-869D-F5AAE8CAE6E9}"/>
              </a:ext>
            </a:extLst>
          </p:cNvPr>
          <p:cNvSpPr>
            <a:spLocks noGrp="1"/>
          </p:cNvSpPr>
          <p:nvPr>
            <p:ph type="sldNum" sz="quarter" idx="12"/>
          </p:nvPr>
        </p:nvSpPr>
        <p:spPr/>
        <p:txBody>
          <a:bodyPr/>
          <a:lstStyle>
            <a:lvl1pPr>
              <a:defRPr/>
            </a:lvl1pPr>
          </a:lstStyle>
          <a:p>
            <a:fld id="{E0251C39-E49A-4323-9C10-EBAEB1D6E663}"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899695618"/>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59BEC0A-50C7-498F-A126-DA2719E66D31}"/>
              </a:ext>
            </a:extLst>
          </p:cNvPr>
          <p:cNvSpPr>
            <a:spLocks noGrp="1"/>
          </p:cNvSpPr>
          <p:nvPr>
            <p:ph type="dt" sz="half" idx="10"/>
          </p:nvPr>
        </p:nvSpPr>
        <p:spPr/>
        <p:txBody>
          <a:bodyPr/>
          <a:lstStyle>
            <a:lvl1pPr>
              <a:defRPr/>
            </a:lvl1pPr>
          </a:lstStyle>
          <a:p>
            <a:pPr>
              <a:defRPr/>
            </a:pPr>
            <a:fld id="{33235C54-2410-4681-9808-BB1A852E67F5}"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6" name="Footer Placeholder 4">
            <a:extLst>
              <a:ext uri="{FF2B5EF4-FFF2-40B4-BE49-F238E27FC236}">
                <a16:creationId xmlns:a16="http://schemas.microsoft.com/office/drawing/2014/main" id="{6214CA0D-83E5-4C80-A9EA-6AE19E427942}"/>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90306D30-5A75-4C25-878D-863577218901}"/>
              </a:ext>
            </a:extLst>
          </p:cNvPr>
          <p:cNvSpPr>
            <a:spLocks noGrp="1"/>
          </p:cNvSpPr>
          <p:nvPr>
            <p:ph type="sldNum" sz="quarter" idx="12"/>
          </p:nvPr>
        </p:nvSpPr>
        <p:spPr/>
        <p:txBody>
          <a:bodyPr/>
          <a:lstStyle>
            <a:lvl1pPr>
              <a:defRPr/>
            </a:lvl1pPr>
          </a:lstStyle>
          <a:p>
            <a:fld id="{CC37C59D-815D-4A07-9E03-EE11D32288CF}"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610789372"/>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203D42E-A945-47D7-968C-EC6D318CCC98}"/>
              </a:ext>
            </a:extLst>
          </p:cNvPr>
          <p:cNvSpPr>
            <a:spLocks noGrp="1"/>
          </p:cNvSpPr>
          <p:nvPr>
            <p:ph type="dt" sz="half" idx="10"/>
          </p:nvPr>
        </p:nvSpPr>
        <p:spPr/>
        <p:txBody>
          <a:bodyPr/>
          <a:lstStyle>
            <a:lvl1pPr>
              <a:defRPr/>
            </a:lvl1pPr>
          </a:lstStyle>
          <a:p>
            <a:pPr>
              <a:defRPr/>
            </a:pPr>
            <a:fld id="{1172F43C-7C49-400C-B01D-C4CF1F2EDC8C}"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6" name="Footer Placeholder 4">
            <a:extLst>
              <a:ext uri="{FF2B5EF4-FFF2-40B4-BE49-F238E27FC236}">
                <a16:creationId xmlns:a16="http://schemas.microsoft.com/office/drawing/2014/main" id="{124A18E8-5897-4A84-9DA3-2863BC6F8068}"/>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BDDBD9F0-F20B-4E68-B635-A1739A3A374D}"/>
              </a:ext>
            </a:extLst>
          </p:cNvPr>
          <p:cNvSpPr>
            <a:spLocks noGrp="1"/>
          </p:cNvSpPr>
          <p:nvPr>
            <p:ph type="sldNum" sz="quarter" idx="12"/>
          </p:nvPr>
        </p:nvSpPr>
        <p:spPr/>
        <p:txBody>
          <a:bodyPr/>
          <a:lstStyle>
            <a:lvl1pPr>
              <a:defRPr/>
            </a:lvl1pPr>
          </a:lstStyle>
          <a:p>
            <a:fld id="{E8553086-7A7D-4ED1-A9F2-1EFA2B49B898}"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717000094"/>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F6E11C-8FB6-4238-8BB6-5D308F7D614C}"/>
              </a:ext>
            </a:extLst>
          </p:cNvPr>
          <p:cNvSpPr>
            <a:spLocks noGrp="1"/>
          </p:cNvSpPr>
          <p:nvPr>
            <p:ph type="dt" sz="half" idx="10"/>
          </p:nvPr>
        </p:nvSpPr>
        <p:spPr/>
        <p:txBody>
          <a:bodyPr/>
          <a:lstStyle>
            <a:lvl1pPr>
              <a:defRPr/>
            </a:lvl1pPr>
          </a:lstStyle>
          <a:p>
            <a:pPr>
              <a:defRPr/>
            </a:pPr>
            <a:fld id="{F732006E-8CE3-4205-ADFC-154DB532722D}"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237ADCBB-2E35-4168-9465-B3AC1915893B}"/>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A17DE60A-5838-42EC-B824-50959E017E9D}"/>
              </a:ext>
            </a:extLst>
          </p:cNvPr>
          <p:cNvSpPr>
            <a:spLocks noGrp="1"/>
          </p:cNvSpPr>
          <p:nvPr>
            <p:ph type="sldNum" sz="quarter" idx="12"/>
          </p:nvPr>
        </p:nvSpPr>
        <p:spPr/>
        <p:txBody>
          <a:bodyPr/>
          <a:lstStyle>
            <a:lvl1pPr>
              <a:defRPr/>
            </a:lvl1pPr>
          </a:lstStyle>
          <a:p>
            <a:fld id="{7937727A-5941-4480-B069-CB6A8059A267}"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987850831"/>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B3BDEC-93CD-4B4D-BAAC-5F64BBAB762E}"/>
              </a:ext>
            </a:extLst>
          </p:cNvPr>
          <p:cNvSpPr>
            <a:spLocks noGrp="1"/>
          </p:cNvSpPr>
          <p:nvPr>
            <p:ph type="dt" sz="half" idx="10"/>
          </p:nvPr>
        </p:nvSpPr>
        <p:spPr/>
        <p:txBody>
          <a:bodyPr/>
          <a:lstStyle>
            <a:lvl1pPr>
              <a:defRPr/>
            </a:lvl1pPr>
          </a:lstStyle>
          <a:p>
            <a:pPr>
              <a:defRPr/>
            </a:pPr>
            <a:fld id="{41748621-EC5E-42A4-9146-4440AF0C644D}"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B8C7C189-F363-42EF-AE0B-F2A9B0B71AAF}"/>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D472E22E-8101-4809-9B2B-54EB573080E2}"/>
              </a:ext>
            </a:extLst>
          </p:cNvPr>
          <p:cNvSpPr>
            <a:spLocks noGrp="1"/>
          </p:cNvSpPr>
          <p:nvPr>
            <p:ph type="sldNum" sz="quarter" idx="12"/>
          </p:nvPr>
        </p:nvSpPr>
        <p:spPr/>
        <p:txBody>
          <a:bodyPr/>
          <a:lstStyle>
            <a:lvl1pPr>
              <a:defRPr/>
            </a:lvl1pPr>
          </a:lstStyle>
          <a:p>
            <a:fld id="{DCC31036-E605-4EF6-B06C-986C7E6A66DE}"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85408604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7B67FE3-3214-4B74-A490-0C397C898F29}"/>
              </a:ext>
            </a:extLst>
          </p:cNvPr>
          <p:cNvSpPr>
            <a:spLocks noGrp="1"/>
          </p:cNvSpPr>
          <p:nvPr>
            <p:ph type="dt" sz="half" idx="10"/>
          </p:nvPr>
        </p:nvSpPr>
        <p:spPr/>
        <p:txBody>
          <a:bodyPr/>
          <a:lstStyle>
            <a:lvl1pPr>
              <a:defRPr/>
            </a:lvl1pPr>
          </a:lstStyle>
          <a:p>
            <a:pPr>
              <a:defRPr/>
            </a:pPr>
            <a:fld id="{5002A4B8-8A90-4497-939F-796EC47FC6F1}" type="datetimeFigureOut">
              <a:rPr lang="en-US">
                <a:latin typeface="Calibri"/>
              </a:rPr>
              <a:pPr>
                <a:defRPr/>
              </a:pPr>
              <a:t>8/23/20</a:t>
            </a:fld>
            <a:endParaRPr lang="en-US">
              <a:latin typeface="Calibri"/>
            </a:endParaRPr>
          </a:p>
        </p:txBody>
      </p:sp>
      <p:sp>
        <p:nvSpPr>
          <p:cNvPr id="5" name="Footer Placeholder 4">
            <a:extLst>
              <a:ext uri="{FF2B5EF4-FFF2-40B4-BE49-F238E27FC236}">
                <a16:creationId xmlns:a16="http://schemas.microsoft.com/office/drawing/2014/main" id="{D4EEE289-305F-4E67-97A2-8C07F0224EBF}"/>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B2996672-B358-4E10-8E44-5EFC76E55D10}"/>
              </a:ext>
            </a:extLst>
          </p:cNvPr>
          <p:cNvSpPr>
            <a:spLocks noGrp="1"/>
          </p:cNvSpPr>
          <p:nvPr>
            <p:ph type="sldNum" sz="quarter" idx="12"/>
          </p:nvPr>
        </p:nvSpPr>
        <p:spPr/>
        <p:txBody>
          <a:bodyPr/>
          <a:lstStyle>
            <a:lvl1pPr>
              <a:defRPr/>
            </a:lvl1pPr>
          </a:lstStyle>
          <a:p>
            <a:fld id="{6080D821-DAFC-493F-898F-F4FE5EB5F37B}"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05057693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C9B1E0-36EF-4539-BD8E-0CC6BCFE5DE8}"/>
              </a:ext>
            </a:extLst>
          </p:cNvPr>
          <p:cNvSpPr>
            <a:spLocks noGrp="1"/>
          </p:cNvSpPr>
          <p:nvPr>
            <p:ph type="dt" sz="half" idx="10"/>
          </p:nvPr>
        </p:nvSpPr>
        <p:spPr/>
        <p:txBody>
          <a:bodyPr/>
          <a:lstStyle>
            <a:lvl1pPr>
              <a:defRPr/>
            </a:lvl1pPr>
          </a:lstStyle>
          <a:p>
            <a:pPr>
              <a:defRPr/>
            </a:pPr>
            <a:fld id="{F018857B-BEDA-4FD9-9B34-FEB24785D280}" type="datetimeFigureOut">
              <a:rPr lang="en-US">
                <a:latin typeface="Calibri"/>
              </a:rPr>
              <a:pPr>
                <a:defRPr/>
              </a:pPr>
              <a:t>8/23/20</a:t>
            </a:fld>
            <a:endParaRPr lang="en-US">
              <a:latin typeface="Calibri"/>
            </a:endParaRPr>
          </a:p>
        </p:txBody>
      </p:sp>
      <p:sp>
        <p:nvSpPr>
          <p:cNvPr id="5" name="Footer Placeholder 4">
            <a:extLst>
              <a:ext uri="{FF2B5EF4-FFF2-40B4-BE49-F238E27FC236}">
                <a16:creationId xmlns:a16="http://schemas.microsoft.com/office/drawing/2014/main" id="{62FED72B-03A5-4983-AABB-31D84F444DDF}"/>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EA6C5062-FF29-4190-BC9B-9ED87E6430DA}"/>
              </a:ext>
            </a:extLst>
          </p:cNvPr>
          <p:cNvSpPr>
            <a:spLocks noGrp="1"/>
          </p:cNvSpPr>
          <p:nvPr>
            <p:ph type="sldNum" sz="quarter" idx="12"/>
          </p:nvPr>
        </p:nvSpPr>
        <p:spPr/>
        <p:txBody>
          <a:bodyPr/>
          <a:lstStyle>
            <a:lvl1pPr>
              <a:defRPr/>
            </a:lvl1pPr>
          </a:lstStyle>
          <a:p>
            <a:fld id="{EE294B76-2F10-4EA6-B6AD-3AF107303708}"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02845327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3331C8-1AE0-4AC5-A07D-C5F546950294}"/>
              </a:ext>
            </a:extLst>
          </p:cNvPr>
          <p:cNvSpPr>
            <a:spLocks noGrp="1"/>
          </p:cNvSpPr>
          <p:nvPr>
            <p:ph type="dt" sz="half" idx="10"/>
          </p:nvPr>
        </p:nvSpPr>
        <p:spPr/>
        <p:txBody>
          <a:bodyPr/>
          <a:lstStyle>
            <a:lvl1pPr>
              <a:defRPr/>
            </a:lvl1pPr>
          </a:lstStyle>
          <a:p>
            <a:pPr>
              <a:defRPr/>
            </a:pPr>
            <a:fld id="{CDB5373B-1CC8-42AB-ADE9-57928F101DAD}" type="datetimeFigureOut">
              <a:rPr lang="en-US">
                <a:latin typeface="Calibri"/>
              </a:rPr>
              <a:pPr>
                <a:defRPr/>
              </a:pPr>
              <a:t>8/23/20</a:t>
            </a:fld>
            <a:endParaRPr lang="en-US">
              <a:latin typeface="Calibri"/>
            </a:endParaRPr>
          </a:p>
        </p:txBody>
      </p:sp>
      <p:sp>
        <p:nvSpPr>
          <p:cNvPr id="5" name="Footer Placeholder 4">
            <a:extLst>
              <a:ext uri="{FF2B5EF4-FFF2-40B4-BE49-F238E27FC236}">
                <a16:creationId xmlns:a16="http://schemas.microsoft.com/office/drawing/2014/main" id="{335F4E73-F8BA-42F3-86A6-3333085D2D85}"/>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44147CA3-1D2E-42B0-BBFE-7C9135844E76}"/>
              </a:ext>
            </a:extLst>
          </p:cNvPr>
          <p:cNvSpPr>
            <a:spLocks noGrp="1"/>
          </p:cNvSpPr>
          <p:nvPr>
            <p:ph type="sldNum" sz="quarter" idx="12"/>
          </p:nvPr>
        </p:nvSpPr>
        <p:spPr/>
        <p:txBody>
          <a:bodyPr/>
          <a:lstStyle>
            <a:lvl1pPr>
              <a:defRPr/>
            </a:lvl1pPr>
          </a:lstStyle>
          <a:p>
            <a:fld id="{A4F48D4C-EA76-4DAC-AA93-C315B8101D95}"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077854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lgn="ctr">
              <a:defRPr baseline="30000"/>
            </a:lvl1pPr>
          </a:lstStyle>
          <a:p>
            <a:pPr>
              <a:defRPr/>
            </a:pPr>
            <a:fld id="{E4D31E5E-09D7-E641-A574-5DC54BF0C5B6}" type="datetime1">
              <a:rPr lang="en-US"/>
              <a:pPr>
                <a:defRPr/>
              </a:pPr>
              <a:t>8/23/20</a:t>
            </a:fld>
            <a:endParaRPr lang="en-US"/>
          </a:p>
        </p:txBody>
      </p:sp>
      <p:sp>
        <p:nvSpPr>
          <p:cNvPr id="5"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4"/>
          <p:cNvSpPr>
            <a:spLocks noGrp="1" noChangeArrowheads="1"/>
          </p:cNvSpPr>
          <p:nvPr>
            <p:ph type="sldNum" sz="quarter" idx="12"/>
          </p:nvPr>
        </p:nvSpPr>
        <p:spPr/>
        <p:txBody>
          <a:bodyPr/>
          <a:lstStyle>
            <a:lvl1pPr>
              <a:defRPr baseline="30000"/>
            </a:lvl1pPr>
          </a:lstStyle>
          <a:p>
            <a:pPr>
              <a:defRPr/>
            </a:pPr>
            <a:fld id="{9137FFE7-24B6-C74F-AB48-2856BDF61C25}" type="slidenum">
              <a:rPr lang="en-US"/>
              <a:pPr>
                <a:defRPr/>
              </a:pPr>
              <a:t>‹#›</a:t>
            </a:fld>
            <a:endParaRPr lang="en-US"/>
          </a:p>
        </p:txBody>
      </p:sp>
    </p:spTree>
    <p:extLst>
      <p:ext uri="{BB962C8B-B14F-4D97-AF65-F5344CB8AC3E}">
        <p14:creationId xmlns:p14="http://schemas.microsoft.com/office/powerpoint/2010/main" val="493945982"/>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F30AA35-6B38-4676-96C6-EB954D923D39}"/>
              </a:ext>
            </a:extLst>
          </p:cNvPr>
          <p:cNvSpPr>
            <a:spLocks noGrp="1"/>
          </p:cNvSpPr>
          <p:nvPr>
            <p:ph type="dt" sz="half" idx="10"/>
          </p:nvPr>
        </p:nvSpPr>
        <p:spPr/>
        <p:txBody>
          <a:bodyPr/>
          <a:lstStyle>
            <a:lvl1pPr>
              <a:defRPr/>
            </a:lvl1pPr>
          </a:lstStyle>
          <a:p>
            <a:pPr>
              <a:defRPr/>
            </a:pPr>
            <a:fld id="{B50880C2-A63B-4C68-A559-21930E6C2E83}" type="datetimeFigureOut">
              <a:rPr lang="en-US">
                <a:latin typeface="Calibri"/>
              </a:rPr>
              <a:pPr>
                <a:defRPr/>
              </a:pPr>
              <a:t>8/23/20</a:t>
            </a:fld>
            <a:endParaRPr lang="en-US">
              <a:latin typeface="Calibri"/>
            </a:endParaRPr>
          </a:p>
        </p:txBody>
      </p:sp>
      <p:sp>
        <p:nvSpPr>
          <p:cNvPr id="6" name="Footer Placeholder 4">
            <a:extLst>
              <a:ext uri="{FF2B5EF4-FFF2-40B4-BE49-F238E27FC236}">
                <a16:creationId xmlns:a16="http://schemas.microsoft.com/office/drawing/2014/main" id="{2E0F8085-9029-4037-AEEB-CD2E6114C5C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3D86B8DA-C650-45E1-BEBA-B5E25A479642}"/>
              </a:ext>
            </a:extLst>
          </p:cNvPr>
          <p:cNvSpPr>
            <a:spLocks noGrp="1"/>
          </p:cNvSpPr>
          <p:nvPr>
            <p:ph type="sldNum" sz="quarter" idx="12"/>
          </p:nvPr>
        </p:nvSpPr>
        <p:spPr/>
        <p:txBody>
          <a:bodyPr/>
          <a:lstStyle>
            <a:lvl1pPr>
              <a:defRPr/>
            </a:lvl1pPr>
          </a:lstStyle>
          <a:p>
            <a:fld id="{06493672-DD6C-4F19-A098-CA49EC131C5F}"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4073525387"/>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AF8CA85-8CD4-4EDE-964B-8E0AE420A252}"/>
              </a:ext>
            </a:extLst>
          </p:cNvPr>
          <p:cNvSpPr>
            <a:spLocks noGrp="1"/>
          </p:cNvSpPr>
          <p:nvPr>
            <p:ph type="dt" sz="half" idx="10"/>
          </p:nvPr>
        </p:nvSpPr>
        <p:spPr/>
        <p:txBody>
          <a:bodyPr/>
          <a:lstStyle>
            <a:lvl1pPr>
              <a:defRPr/>
            </a:lvl1pPr>
          </a:lstStyle>
          <a:p>
            <a:pPr>
              <a:defRPr/>
            </a:pPr>
            <a:fld id="{ECC74D64-EF25-4C2A-AD7B-F3AF0225D71E}" type="datetimeFigureOut">
              <a:rPr lang="en-US">
                <a:latin typeface="Calibri"/>
              </a:rPr>
              <a:pPr>
                <a:defRPr/>
              </a:pPr>
              <a:t>8/23/20</a:t>
            </a:fld>
            <a:endParaRPr lang="en-US">
              <a:latin typeface="Calibri"/>
            </a:endParaRPr>
          </a:p>
        </p:txBody>
      </p:sp>
      <p:sp>
        <p:nvSpPr>
          <p:cNvPr id="8" name="Footer Placeholder 4">
            <a:extLst>
              <a:ext uri="{FF2B5EF4-FFF2-40B4-BE49-F238E27FC236}">
                <a16:creationId xmlns:a16="http://schemas.microsoft.com/office/drawing/2014/main" id="{ECC46B4D-BB45-46DF-A6E5-50ACBF653583}"/>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a:extLst>
              <a:ext uri="{FF2B5EF4-FFF2-40B4-BE49-F238E27FC236}">
                <a16:creationId xmlns:a16="http://schemas.microsoft.com/office/drawing/2014/main" id="{0B9B449A-F671-4BB5-8E9A-A94268D10C10}"/>
              </a:ext>
            </a:extLst>
          </p:cNvPr>
          <p:cNvSpPr>
            <a:spLocks noGrp="1"/>
          </p:cNvSpPr>
          <p:nvPr>
            <p:ph type="sldNum" sz="quarter" idx="12"/>
          </p:nvPr>
        </p:nvSpPr>
        <p:spPr/>
        <p:txBody>
          <a:bodyPr/>
          <a:lstStyle>
            <a:lvl1pPr>
              <a:defRPr/>
            </a:lvl1pPr>
          </a:lstStyle>
          <a:p>
            <a:fld id="{77E14C2B-E2EC-4982-BC8D-E212EB961905}"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267614372"/>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CD86D29-80C3-461F-A5B2-928AB84FF207}"/>
              </a:ext>
            </a:extLst>
          </p:cNvPr>
          <p:cNvSpPr>
            <a:spLocks noGrp="1"/>
          </p:cNvSpPr>
          <p:nvPr>
            <p:ph type="dt" sz="half" idx="10"/>
          </p:nvPr>
        </p:nvSpPr>
        <p:spPr/>
        <p:txBody>
          <a:bodyPr/>
          <a:lstStyle>
            <a:lvl1pPr>
              <a:defRPr/>
            </a:lvl1pPr>
          </a:lstStyle>
          <a:p>
            <a:pPr>
              <a:defRPr/>
            </a:pPr>
            <a:fld id="{4FAE79EB-E428-4AA8-B43B-CE06DDF85514}" type="datetimeFigureOut">
              <a:rPr lang="en-US">
                <a:latin typeface="Calibri"/>
              </a:rPr>
              <a:pPr>
                <a:defRPr/>
              </a:pPr>
              <a:t>8/23/20</a:t>
            </a:fld>
            <a:endParaRPr lang="en-US">
              <a:latin typeface="Calibri"/>
            </a:endParaRPr>
          </a:p>
        </p:txBody>
      </p:sp>
      <p:sp>
        <p:nvSpPr>
          <p:cNvPr id="4" name="Footer Placeholder 4">
            <a:extLst>
              <a:ext uri="{FF2B5EF4-FFF2-40B4-BE49-F238E27FC236}">
                <a16:creationId xmlns:a16="http://schemas.microsoft.com/office/drawing/2014/main" id="{AE3D1388-14F6-4648-8EDB-CABD4B015868}"/>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a:extLst>
              <a:ext uri="{FF2B5EF4-FFF2-40B4-BE49-F238E27FC236}">
                <a16:creationId xmlns:a16="http://schemas.microsoft.com/office/drawing/2014/main" id="{447DE4FB-2651-4A2D-ADE6-4DD48FC4FC27}"/>
              </a:ext>
            </a:extLst>
          </p:cNvPr>
          <p:cNvSpPr>
            <a:spLocks noGrp="1"/>
          </p:cNvSpPr>
          <p:nvPr>
            <p:ph type="sldNum" sz="quarter" idx="12"/>
          </p:nvPr>
        </p:nvSpPr>
        <p:spPr/>
        <p:txBody>
          <a:bodyPr/>
          <a:lstStyle>
            <a:lvl1pPr>
              <a:defRPr/>
            </a:lvl1pPr>
          </a:lstStyle>
          <a:p>
            <a:fld id="{AA6AEA56-4288-4313-AA52-EBA878508805}"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024628403"/>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AF16747-2FB3-4831-9CC6-BC117A24541F}"/>
              </a:ext>
            </a:extLst>
          </p:cNvPr>
          <p:cNvSpPr>
            <a:spLocks noGrp="1"/>
          </p:cNvSpPr>
          <p:nvPr>
            <p:ph type="dt" sz="half" idx="10"/>
          </p:nvPr>
        </p:nvSpPr>
        <p:spPr/>
        <p:txBody>
          <a:bodyPr/>
          <a:lstStyle>
            <a:lvl1pPr>
              <a:defRPr/>
            </a:lvl1pPr>
          </a:lstStyle>
          <a:p>
            <a:pPr>
              <a:defRPr/>
            </a:pPr>
            <a:fld id="{AC9279EA-D925-455C-BF7A-3E178350AA44}" type="datetimeFigureOut">
              <a:rPr lang="en-US">
                <a:latin typeface="Calibri"/>
              </a:rPr>
              <a:pPr>
                <a:defRPr/>
              </a:pPr>
              <a:t>8/23/20</a:t>
            </a:fld>
            <a:endParaRPr lang="en-US">
              <a:latin typeface="Calibri"/>
            </a:endParaRPr>
          </a:p>
        </p:txBody>
      </p:sp>
      <p:sp>
        <p:nvSpPr>
          <p:cNvPr id="3" name="Footer Placeholder 4">
            <a:extLst>
              <a:ext uri="{FF2B5EF4-FFF2-40B4-BE49-F238E27FC236}">
                <a16:creationId xmlns:a16="http://schemas.microsoft.com/office/drawing/2014/main" id="{211EDC7E-687D-42F0-AC75-EC45B83F6640}"/>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a:extLst>
              <a:ext uri="{FF2B5EF4-FFF2-40B4-BE49-F238E27FC236}">
                <a16:creationId xmlns:a16="http://schemas.microsoft.com/office/drawing/2014/main" id="{AB4D6F74-7703-40CB-8D40-E6FD5838E4BF}"/>
              </a:ext>
            </a:extLst>
          </p:cNvPr>
          <p:cNvSpPr>
            <a:spLocks noGrp="1"/>
          </p:cNvSpPr>
          <p:nvPr>
            <p:ph type="sldNum" sz="quarter" idx="12"/>
          </p:nvPr>
        </p:nvSpPr>
        <p:spPr/>
        <p:txBody>
          <a:bodyPr/>
          <a:lstStyle>
            <a:lvl1pPr>
              <a:defRPr/>
            </a:lvl1pPr>
          </a:lstStyle>
          <a:p>
            <a:fld id="{D82671BF-33AB-48C7-BD19-1D638E5751D1}"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26420403"/>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6E5CB5D-18EA-4012-8DFE-D3FFF8C92CF6}"/>
              </a:ext>
            </a:extLst>
          </p:cNvPr>
          <p:cNvSpPr>
            <a:spLocks noGrp="1"/>
          </p:cNvSpPr>
          <p:nvPr>
            <p:ph type="dt" sz="half" idx="10"/>
          </p:nvPr>
        </p:nvSpPr>
        <p:spPr/>
        <p:txBody>
          <a:bodyPr/>
          <a:lstStyle>
            <a:lvl1pPr>
              <a:defRPr/>
            </a:lvl1pPr>
          </a:lstStyle>
          <a:p>
            <a:pPr>
              <a:defRPr/>
            </a:pPr>
            <a:fld id="{CD527C15-2705-421D-9950-505294F9900D}" type="datetimeFigureOut">
              <a:rPr lang="en-US">
                <a:latin typeface="Calibri"/>
              </a:rPr>
              <a:pPr>
                <a:defRPr/>
              </a:pPr>
              <a:t>8/23/20</a:t>
            </a:fld>
            <a:endParaRPr lang="en-US">
              <a:latin typeface="Calibri"/>
            </a:endParaRPr>
          </a:p>
        </p:txBody>
      </p:sp>
      <p:sp>
        <p:nvSpPr>
          <p:cNvPr id="6" name="Footer Placeholder 4">
            <a:extLst>
              <a:ext uri="{FF2B5EF4-FFF2-40B4-BE49-F238E27FC236}">
                <a16:creationId xmlns:a16="http://schemas.microsoft.com/office/drawing/2014/main" id="{AFE11302-5219-49B1-B441-0A4465C0C0CC}"/>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AEB7CFD9-D88B-4E97-A0E2-C1E1766056E3}"/>
              </a:ext>
            </a:extLst>
          </p:cNvPr>
          <p:cNvSpPr>
            <a:spLocks noGrp="1"/>
          </p:cNvSpPr>
          <p:nvPr>
            <p:ph type="sldNum" sz="quarter" idx="12"/>
          </p:nvPr>
        </p:nvSpPr>
        <p:spPr/>
        <p:txBody>
          <a:bodyPr/>
          <a:lstStyle>
            <a:lvl1pPr>
              <a:defRPr/>
            </a:lvl1pPr>
          </a:lstStyle>
          <a:p>
            <a:fld id="{6287C3C1-E0A2-4348-BD51-E163C09CB379}"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98418535"/>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AF2177F-BBCD-44A1-9774-C5E004BE3B4A}"/>
              </a:ext>
            </a:extLst>
          </p:cNvPr>
          <p:cNvSpPr>
            <a:spLocks noGrp="1"/>
          </p:cNvSpPr>
          <p:nvPr>
            <p:ph type="dt" sz="half" idx="10"/>
          </p:nvPr>
        </p:nvSpPr>
        <p:spPr/>
        <p:txBody>
          <a:bodyPr/>
          <a:lstStyle>
            <a:lvl1pPr>
              <a:defRPr/>
            </a:lvl1pPr>
          </a:lstStyle>
          <a:p>
            <a:pPr>
              <a:defRPr/>
            </a:pPr>
            <a:fld id="{102A579C-6349-4D18-AE54-EF8065D3A895}" type="datetimeFigureOut">
              <a:rPr lang="en-US">
                <a:latin typeface="Calibri"/>
              </a:rPr>
              <a:pPr>
                <a:defRPr/>
              </a:pPr>
              <a:t>8/23/20</a:t>
            </a:fld>
            <a:endParaRPr lang="en-US">
              <a:latin typeface="Calibri"/>
            </a:endParaRPr>
          </a:p>
        </p:txBody>
      </p:sp>
      <p:sp>
        <p:nvSpPr>
          <p:cNvPr id="6" name="Footer Placeholder 4">
            <a:extLst>
              <a:ext uri="{FF2B5EF4-FFF2-40B4-BE49-F238E27FC236}">
                <a16:creationId xmlns:a16="http://schemas.microsoft.com/office/drawing/2014/main" id="{6A13C2A8-42A0-49A0-9FFC-53054257ABAC}"/>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C2DE4A12-9DAC-4017-8C44-E012F722B8FA}"/>
              </a:ext>
            </a:extLst>
          </p:cNvPr>
          <p:cNvSpPr>
            <a:spLocks noGrp="1"/>
          </p:cNvSpPr>
          <p:nvPr>
            <p:ph type="sldNum" sz="quarter" idx="12"/>
          </p:nvPr>
        </p:nvSpPr>
        <p:spPr/>
        <p:txBody>
          <a:bodyPr/>
          <a:lstStyle>
            <a:lvl1pPr>
              <a:defRPr/>
            </a:lvl1pPr>
          </a:lstStyle>
          <a:p>
            <a:fld id="{BC2A4AC0-DC38-400C-A56E-35286AD57D37}"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339755877"/>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2FC678-319D-4C0C-870A-5E3C211DC461}"/>
              </a:ext>
            </a:extLst>
          </p:cNvPr>
          <p:cNvSpPr>
            <a:spLocks noGrp="1"/>
          </p:cNvSpPr>
          <p:nvPr>
            <p:ph type="dt" sz="half" idx="10"/>
          </p:nvPr>
        </p:nvSpPr>
        <p:spPr/>
        <p:txBody>
          <a:bodyPr/>
          <a:lstStyle>
            <a:lvl1pPr>
              <a:defRPr/>
            </a:lvl1pPr>
          </a:lstStyle>
          <a:p>
            <a:pPr>
              <a:defRPr/>
            </a:pPr>
            <a:fld id="{27090D12-36D9-4B9A-BE00-28E952C739A7}" type="datetimeFigureOut">
              <a:rPr lang="en-US">
                <a:latin typeface="Calibri"/>
              </a:rPr>
              <a:pPr>
                <a:defRPr/>
              </a:pPr>
              <a:t>8/23/20</a:t>
            </a:fld>
            <a:endParaRPr lang="en-US">
              <a:latin typeface="Calibri"/>
            </a:endParaRPr>
          </a:p>
        </p:txBody>
      </p:sp>
      <p:sp>
        <p:nvSpPr>
          <p:cNvPr id="5" name="Footer Placeholder 4">
            <a:extLst>
              <a:ext uri="{FF2B5EF4-FFF2-40B4-BE49-F238E27FC236}">
                <a16:creationId xmlns:a16="http://schemas.microsoft.com/office/drawing/2014/main" id="{B73D7B56-2AB1-4FCC-B7F9-7AF3A8DEA5DA}"/>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060662F0-6549-4FA1-89BE-3F8A39DD09BF}"/>
              </a:ext>
            </a:extLst>
          </p:cNvPr>
          <p:cNvSpPr>
            <a:spLocks noGrp="1"/>
          </p:cNvSpPr>
          <p:nvPr>
            <p:ph type="sldNum" sz="quarter" idx="12"/>
          </p:nvPr>
        </p:nvSpPr>
        <p:spPr/>
        <p:txBody>
          <a:bodyPr/>
          <a:lstStyle>
            <a:lvl1pPr>
              <a:defRPr/>
            </a:lvl1pPr>
          </a:lstStyle>
          <a:p>
            <a:fld id="{BDA1A8A6-5840-43FC-B1BC-F2F14DABBCCD}"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114429170"/>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1F8CFA-B2A0-46A6-B13A-DDF3C8A19337}"/>
              </a:ext>
            </a:extLst>
          </p:cNvPr>
          <p:cNvSpPr>
            <a:spLocks noGrp="1"/>
          </p:cNvSpPr>
          <p:nvPr>
            <p:ph type="dt" sz="half" idx="10"/>
          </p:nvPr>
        </p:nvSpPr>
        <p:spPr/>
        <p:txBody>
          <a:bodyPr/>
          <a:lstStyle>
            <a:lvl1pPr>
              <a:defRPr/>
            </a:lvl1pPr>
          </a:lstStyle>
          <a:p>
            <a:pPr>
              <a:defRPr/>
            </a:pPr>
            <a:fld id="{C363B591-C525-4441-8F48-6B229AAA5D63}" type="datetimeFigureOut">
              <a:rPr lang="en-US">
                <a:latin typeface="Calibri"/>
              </a:rPr>
              <a:pPr>
                <a:defRPr/>
              </a:pPr>
              <a:t>8/23/20</a:t>
            </a:fld>
            <a:endParaRPr lang="en-US">
              <a:latin typeface="Calibri"/>
            </a:endParaRPr>
          </a:p>
        </p:txBody>
      </p:sp>
      <p:sp>
        <p:nvSpPr>
          <p:cNvPr id="5" name="Footer Placeholder 4">
            <a:extLst>
              <a:ext uri="{FF2B5EF4-FFF2-40B4-BE49-F238E27FC236}">
                <a16:creationId xmlns:a16="http://schemas.microsoft.com/office/drawing/2014/main" id="{A1AA3B57-9E9A-46FF-AB4B-D111890FB6B5}"/>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C11F6046-990E-48E6-9A58-15823BAD2C71}"/>
              </a:ext>
            </a:extLst>
          </p:cNvPr>
          <p:cNvSpPr>
            <a:spLocks noGrp="1"/>
          </p:cNvSpPr>
          <p:nvPr>
            <p:ph type="sldNum" sz="quarter" idx="12"/>
          </p:nvPr>
        </p:nvSpPr>
        <p:spPr/>
        <p:txBody>
          <a:bodyPr/>
          <a:lstStyle>
            <a:lvl1pPr>
              <a:defRPr/>
            </a:lvl1pPr>
          </a:lstStyle>
          <a:p>
            <a:fld id="{F6FC15C6-531F-4476-9ED3-099FAD600591}"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642821782"/>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A18B2B0-199E-46F4-8C43-8EF9A110AAF2}"/>
              </a:ext>
            </a:extLst>
          </p:cNvPr>
          <p:cNvSpPr>
            <a:spLocks noGrp="1"/>
          </p:cNvSpPr>
          <p:nvPr>
            <p:ph type="dt" sz="half" idx="10"/>
          </p:nvPr>
        </p:nvSpPr>
        <p:spPr/>
        <p:txBody>
          <a:bodyPr/>
          <a:lstStyle>
            <a:lvl1pPr>
              <a:defRPr/>
            </a:lvl1pPr>
          </a:lstStyle>
          <a:p>
            <a:fld id="{6C78F725-A872-4F4A-8CD4-D7307DA4980F}" type="datetimeFigureOut">
              <a:rPr lang="en-US" altLang="en-US">
                <a:latin typeface="Calibri"/>
              </a:rPr>
              <a:pPr/>
              <a:t>8/23/20</a:t>
            </a:fld>
            <a:endParaRPr lang="en-US" altLang="en-US">
              <a:latin typeface="Calibri"/>
            </a:endParaRPr>
          </a:p>
        </p:txBody>
      </p:sp>
      <p:sp>
        <p:nvSpPr>
          <p:cNvPr id="5" name="Footer Placeholder 4">
            <a:extLst>
              <a:ext uri="{FF2B5EF4-FFF2-40B4-BE49-F238E27FC236}">
                <a16:creationId xmlns:a16="http://schemas.microsoft.com/office/drawing/2014/main" id="{A6313324-F3BB-4499-88DA-636CFD17324B}"/>
              </a:ext>
            </a:extLst>
          </p:cNvPr>
          <p:cNvSpPr>
            <a:spLocks noGrp="1"/>
          </p:cNvSpPr>
          <p:nvPr>
            <p:ph type="ftr" sz="quarter" idx="11"/>
          </p:nvPr>
        </p:nvSpPr>
        <p:spPr/>
        <p:txBody>
          <a:bodyPr/>
          <a:lstStyle>
            <a:lvl1pPr>
              <a:defRPr/>
            </a:lvl1pPr>
          </a:lstStyle>
          <a:p>
            <a:endParaRPr lang="en-US" altLang="en-US">
              <a:latin typeface="Calibri"/>
            </a:endParaRPr>
          </a:p>
        </p:txBody>
      </p:sp>
      <p:sp>
        <p:nvSpPr>
          <p:cNvPr id="6" name="Slide Number Placeholder 5">
            <a:extLst>
              <a:ext uri="{FF2B5EF4-FFF2-40B4-BE49-F238E27FC236}">
                <a16:creationId xmlns:a16="http://schemas.microsoft.com/office/drawing/2014/main" id="{A2A8FD90-1667-4E62-90FD-DAD8B27C3F1F}"/>
              </a:ext>
            </a:extLst>
          </p:cNvPr>
          <p:cNvSpPr>
            <a:spLocks noGrp="1"/>
          </p:cNvSpPr>
          <p:nvPr>
            <p:ph type="sldNum" sz="quarter" idx="12"/>
          </p:nvPr>
        </p:nvSpPr>
        <p:spPr/>
        <p:txBody>
          <a:bodyPr/>
          <a:lstStyle>
            <a:lvl1pPr>
              <a:defRPr/>
            </a:lvl1pPr>
          </a:lstStyle>
          <a:p>
            <a:fld id="{052237BE-B05F-4CEC-B59A-EB109C367B51}"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353691667"/>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485A7E-3437-4B37-AB38-5ADB62003E75}"/>
              </a:ext>
            </a:extLst>
          </p:cNvPr>
          <p:cNvSpPr>
            <a:spLocks noGrp="1"/>
          </p:cNvSpPr>
          <p:nvPr>
            <p:ph type="dt" sz="half" idx="10"/>
          </p:nvPr>
        </p:nvSpPr>
        <p:spPr/>
        <p:txBody>
          <a:bodyPr/>
          <a:lstStyle>
            <a:lvl1pPr>
              <a:defRPr/>
            </a:lvl1pPr>
          </a:lstStyle>
          <a:p>
            <a:fld id="{33F305AC-1AFF-4A76-96C8-598337BA924F}" type="datetimeFigureOut">
              <a:rPr lang="en-US" altLang="en-US">
                <a:latin typeface="Calibri"/>
              </a:rPr>
              <a:pPr/>
              <a:t>8/23/20</a:t>
            </a:fld>
            <a:endParaRPr lang="en-US" altLang="en-US">
              <a:latin typeface="Calibri"/>
            </a:endParaRPr>
          </a:p>
        </p:txBody>
      </p:sp>
      <p:sp>
        <p:nvSpPr>
          <p:cNvPr id="5" name="Footer Placeholder 4">
            <a:extLst>
              <a:ext uri="{FF2B5EF4-FFF2-40B4-BE49-F238E27FC236}">
                <a16:creationId xmlns:a16="http://schemas.microsoft.com/office/drawing/2014/main" id="{D8F857AD-A023-4F55-B8F9-05B5E9D04C7E}"/>
              </a:ext>
            </a:extLst>
          </p:cNvPr>
          <p:cNvSpPr>
            <a:spLocks noGrp="1"/>
          </p:cNvSpPr>
          <p:nvPr>
            <p:ph type="ftr" sz="quarter" idx="11"/>
          </p:nvPr>
        </p:nvSpPr>
        <p:spPr/>
        <p:txBody>
          <a:bodyPr/>
          <a:lstStyle>
            <a:lvl1pPr>
              <a:defRPr/>
            </a:lvl1pPr>
          </a:lstStyle>
          <a:p>
            <a:endParaRPr lang="en-US" altLang="en-US">
              <a:latin typeface="Calibri"/>
            </a:endParaRPr>
          </a:p>
        </p:txBody>
      </p:sp>
      <p:sp>
        <p:nvSpPr>
          <p:cNvPr id="6" name="Slide Number Placeholder 5">
            <a:extLst>
              <a:ext uri="{FF2B5EF4-FFF2-40B4-BE49-F238E27FC236}">
                <a16:creationId xmlns:a16="http://schemas.microsoft.com/office/drawing/2014/main" id="{09A07BE6-16E3-48A1-BDA3-9AA43BD5827E}"/>
              </a:ext>
            </a:extLst>
          </p:cNvPr>
          <p:cNvSpPr>
            <a:spLocks noGrp="1"/>
          </p:cNvSpPr>
          <p:nvPr>
            <p:ph type="sldNum" sz="quarter" idx="12"/>
          </p:nvPr>
        </p:nvSpPr>
        <p:spPr/>
        <p:txBody>
          <a:bodyPr/>
          <a:lstStyle>
            <a:lvl1pPr>
              <a:defRPr/>
            </a:lvl1pPr>
          </a:lstStyle>
          <a:p>
            <a:fld id="{B9A7465B-A134-4FF6-ABAE-D7E962AF4162}"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242110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lgn="ctr">
              <a:defRPr baseline="30000"/>
            </a:lvl1pPr>
          </a:lstStyle>
          <a:p>
            <a:pPr>
              <a:defRPr/>
            </a:pPr>
            <a:fld id="{8C89C298-07CF-2F4B-9453-ED7BB0750D91}" type="datetime1">
              <a:rPr lang="en-US"/>
              <a:pPr>
                <a:defRPr/>
              </a:pPr>
              <a:t>8/23/20</a:t>
            </a:fld>
            <a:endParaRPr lang="en-US"/>
          </a:p>
        </p:txBody>
      </p:sp>
      <p:sp>
        <p:nvSpPr>
          <p:cNvPr id="6"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4"/>
          <p:cNvSpPr>
            <a:spLocks noGrp="1" noChangeArrowheads="1"/>
          </p:cNvSpPr>
          <p:nvPr>
            <p:ph type="sldNum" sz="quarter" idx="12"/>
          </p:nvPr>
        </p:nvSpPr>
        <p:spPr/>
        <p:txBody>
          <a:bodyPr/>
          <a:lstStyle>
            <a:lvl1pPr>
              <a:defRPr baseline="30000"/>
            </a:lvl1pPr>
          </a:lstStyle>
          <a:p>
            <a:pPr>
              <a:defRPr/>
            </a:pPr>
            <a:fld id="{0466D432-BDD6-584E-A58A-489A07F72B5F}" type="slidenum">
              <a:rPr lang="en-US"/>
              <a:pPr>
                <a:defRPr/>
              </a:pPr>
              <a:t>‹#›</a:t>
            </a:fld>
            <a:endParaRPr lang="en-US"/>
          </a:p>
        </p:txBody>
      </p:sp>
    </p:spTree>
    <p:extLst>
      <p:ext uri="{BB962C8B-B14F-4D97-AF65-F5344CB8AC3E}">
        <p14:creationId xmlns:p14="http://schemas.microsoft.com/office/powerpoint/2010/main" val="2669163752"/>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47D9DE-695F-4F9D-BEA4-20C14AE9CD2D}"/>
              </a:ext>
            </a:extLst>
          </p:cNvPr>
          <p:cNvSpPr>
            <a:spLocks noGrp="1"/>
          </p:cNvSpPr>
          <p:nvPr>
            <p:ph type="dt" sz="half" idx="10"/>
          </p:nvPr>
        </p:nvSpPr>
        <p:spPr/>
        <p:txBody>
          <a:bodyPr/>
          <a:lstStyle>
            <a:lvl1pPr>
              <a:defRPr/>
            </a:lvl1pPr>
          </a:lstStyle>
          <a:p>
            <a:fld id="{3A5AEED9-6233-4ED8-B6A7-1A4516D9FD89}" type="datetimeFigureOut">
              <a:rPr lang="en-US" altLang="en-US">
                <a:latin typeface="Calibri"/>
              </a:rPr>
              <a:pPr/>
              <a:t>8/23/20</a:t>
            </a:fld>
            <a:endParaRPr lang="en-US" altLang="en-US">
              <a:latin typeface="Calibri"/>
            </a:endParaRPr>
          </a:p>
        </p:txBody>
      </p:sp>
      <p:sp>
        <p:nvSpPr>
          <p:cNvPr id="5" name="Footer Placeholder 4">
            <a:extLst>
              <a:ext uri="{FF2B5EF4-FFF2-40B4-BE49-F238E27FC236}">
                <a16:creationId xmlns:a16="http://schemas.microsoft.com/office/drawing/2014/main" id="{B9AB873F-6885-43F7-ADF5-3A36781D2740}"/>
              </a:ext>
            </a:extLst>
          </p:cNvPr>
          <p:cNvSpPr>
            <a:spLocks noGrp="1"/>
          </p:cNvSpPr>
          <p:nvPr>
            <p:ph type="ftr" sz="quarter" idx="11"/>
          </p:nvPr>
        </p:nvSpPr>
        <p:spPr/>
        <p:txBody>
          <a:bodyPr/>
          <a:lstStyle>
            <a:lvl1pPr>
              <a:defRPr/>
            </a:lvl1pPr>
          </a:lstStyle>
          <a:p>
            <a:endParaRPr lang="en-US" altLang="en-US">
              <a:latin typeface="Calibri"/>
            </a:endParaRPr>
          </a:p>
        </p:txBody>
      </p:sp>
      <p:sp>
        <p:nvSpPr>
          <p:cNvPr id="6" name="Slide Number Placeholder 5">
            <a:extLst>
              <a:ext uri="{FF2B5EF4-FFF2-40B4-BE49-F238E27FC236}">
                <a16:creationId xmlns:a16="http://schemas.microsoft.com/office/drawing/2014/main" id="{9269056E-4A44-4EBB-8B84-54EC2E0DEB84}"/>
              </a:ext>
            </a:extLst>
          </p:cNvPr>
          <p:cNvSpPr>
            <a:spLocks noGrp="1"/>
          </p:cNvSpPr>
          <p:nvPr>
            <p:ph type="sldNum" sz="quarter" idx="12"/>
          </p:nvPr>
        </p:nvSpPr>
        <p:spPr/>
        <p:txBody>
          <a:bodyPr/>
          <a:lstStyle>
            <a:lvl1pPr>
              <a:defRPr/>
            </a:lvl1pPr>
          </a:lstStyle>
          <a:p>
            <a:fld id="{C8D3CD3A-6950-4B7C-A775-8AB8DE53E729}"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387261317"/>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02E8A19-C71A-4E62-BDDF-9137848DE2EB}"/>
              </a:ext>
            </a:extLst>
          </p:cNvPr>
          <p:cNvSpPr>
            <a:spLocks noGrp="1"/>
          </p:cNvSpPr>
          <p:nvPr>
            <p:ph type="dt" sz="half" idx="10"/>
          </p:nvPr>
        </p:nvSpPr>
        <p:spPr/>
        <p:txBody>
          <a:bodyPr/>
          <a:lstStyle>
            <a:lvl1pPr>
              <a:defRPr/>
            </a:lvl1pPr>
          </a:lstStyle>
          <a:p>
            <a:fld id="{4DFDAC2E-6CE0-41C6-96BF-C5B5B204BA60}" type="datetimeFigureOut">
              <a:rPr lang="en-US" altLang="en-US">
                <a:latin typeface="Calibri"/>
              </a:rPr>
              <a:pPr/>
              <a:t>8/23/20</a:t>
            </a:fld>
            <a:endParaRPr lang="en-US" altLang="en-US">
              <a:latin typeface="Calibri"/>
            </a:endParaRPr>
          </a:p>
        </p:txBody>
      </p:sp>
      <p:sp>
        <p:nvSpPr>
          <p:cNvPr id="6" name="Footer Placeholder 4">
            <a:extLst>
              <a:ext uri="{FF2B5EF4-FFF2-40B4-BE49-F238E27FC236}">
                <a16:creationId xmlns:a16="http://schemas.microsoft.com/office/drawing/2014/main" id="{89E5BDA0-AA5E-4EDC-A014-366F26D57A75}"/>
              </a:ext>
            </a:extLst>
          </p:cNvPr>
          <p:cNvSpPr>
            <a:spLocks noGrp="1"/>
          </p:cNvSpPr>
          <p:nvPr>
            <p:ph type="ftr" sz="quarter" idx="11"/>
          </p:nvPr>
        </p:nvSpPr>
        <p:spPr/>
        <p:txBody>
          <a:bodyPr/>
          <a:lstStyle>
            <a:lvl1pPr>
              <a:defRPr/>
            </a:lvl1pPr>
          </a:lstStyle>
          <a:p>
            <a:endParaRPr lang="en-US" altLang="en-US">
              <a:latin typeface="Calibri"/>
            </a:endParaRPr>
          </a:p>
        </p:txBody>
      </p:sp>
      <p:sp>
        <p:nvSpPr>
          <p:cNvPr id="7" name="Slide Number Placeholder 5">
            <a:extLst>
              <a:ext uri="{FF2B5EF4-FFF2-40B4-BE49-F238E27FC236}">
                <a16:creationId xmlns:a16="http://schemas.microsoft.com/office/drawing/2014/main" id="{BF78B8C1-1A0B-4EAC-98A7-5EF195C29B44}"/>
              </a:ext>
            </a:extLst>
          </p:cNvPr>
          <p:cNvSpPr>
            <a:spLocks noGrp="1"/>
          </p:cNvSpPr>
          <p:nvPr>
            <p:ph type="sldNum" sz="quarter" idx="12"/>
          </p:nvPr>
        </p:nvSpPr>
        <p:spPr/>
        <p:txBody>
          <a:bodyPr/>
          <a:lstStyle>
            <a:lvl1pPr>
              <a:defRPr/>
            </a:lvl1pPr>
          </a:lstStyle>
          <a:p>
            <a:fld id="{2F8DE588-7FB4-42B5-A336-69CA3869461B}"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362467502"/>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92327D4-E4D3-422C-86D5-6DFF00C15145}"/>
              </a:ext>
            </a:extLst>
          </p:cNvPr>
          <p:cNvSpPr>
            <a:spLocks noGrp="1"/>
          </p:cNvSpPr>
          <p:nvPr>
            <p:ph type="dt" sz="half" idx="10"/>
          </p:nvPr>
        </p:nvSpPr>
        <p:spPr/>
        <p:txBody>
          <a:bodyPr/>
          <a:lstStyle>
            <a:lvl1pPr>
              <a:defRPr/>
            </a:lvl1pPr>
          </a:lstStyle>
          <a:p>
            <a:fld id="{30E0D294-1468-4A0F-8B71-F3A16719DBB1}" type="datetimeFigureOut">
              <a:rPr lang="en-US" altLang="en-US">
                <a:latin typeface="Calibri"/>
              </a:rPr>
              <a:pPr/>
              <a:t>8/23/20</a:t>
            </a:fld>
            <a:endParaRPr lang="en-US" altLang="en-US">
              <a:latin typeface="Calibri"/>
            </a:endParaRPr>
          </a:p>
        </p:txBody>
      </p:sp>
      <p:sp>
        <p:nvSpPr>
          <p:cNvPr id="8" name="Footer Placeholder 4">
            <a:extLst>
              <a:ext uri="{FF2B5EF4-FFF2-40B4-BE49-F238E27FC236}">
                <a16:creationId xmlns:a16="http://schemas.microsoft.com/office/drawing/2014/main" id="{BDCDCB45-BB5B-4F92-A2D3-55A840821591}"/>
              </a:ext>
            </a:extLst>
          </p:cNvPr>
          <p:cNvSpPr>
            <a:spLocks noGrp="1"/>
          </p:cNvSpPr>
          <p:nvPr>
            <p:ph type="ftr" sz="quarter" idx="11"/>
          </p:nvPr>
        </p:nvSpPr>
        <p:spPr/>
        <p:txBody>
          <a:bodyPr/>
          <a:lstStyle>
            <a:lvl1pPr>
              <a:defRPr/>
            </a:lvl1pPr>
          </a:lstStyle>
          <a:p>
            <a:endParaRPr lang="en-US" altLang="en-US">
              <a:latin typeface="Calibri"/>
            </a:endParaRPr>
          </a:p>
        </p:txBody>
      </p:sp>
      <p:sp>
        <p:nvSpPr>
          <p:cNvPr id="9" name="Slide Number Placeholder 5">
            <a:extLst>
              <a:ext uri="{FF2B5EF4-FFF2-40B4-BE49-F238E27FC236}">
                <a16:creationId xmlns:a16="http://schemas.microsoft.com/office/drawing/2014/main" id="{9BC445C4-B75F-4146-A536-8860A47CB9E9}"/>
              </a:ext>
            </a:extLst>
          </p:cNvPr>
          <p:cNvSpPr>
            <a:spLocks noGrp="1"/>
          </p:cNvSpPr>
          <p:nvPr>
            <p:ph type="sldNum" sz="quarter" idx="12"/>
          </p:nvPr>
        </p:nvSpPr>
        <p:spPr/>
        <p:txBody>
          <a:bodyPr/>
          <a:lstStyle>
            <a:lvl1pPr>
              <a:defRPr/>
            </a:lvl1pPr>
          </a:lstStyle>
          <a:p>
            <a:fld id="{011A8C50-7BB6-4699-8B4E-FB6DE09C6441}"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360410488"/>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158D0D9-5DA7-42B5-92AC-5561D4D63C87}"/>
              </a:ext>
            </a:extLst>
          </p:cNvPr>
          <p:cNvSpPr>
            <a:spLocks noGrp="1"/>
          </p:cNvSpPr>
          <p:nvPr>
            <p:ph type="dt" sz="half" idx="10"/>
          </p:nvPr>
        </p:nvSpPr>
        <p:spPr/>
        <p:txBody>
          <a:bodyPr/>
          <a:lstStyle>
            <a:lvl1pPr>
              <a:defRPr/>
            </a:lvl1pPr>
          </a:lstStyle>
          <a:p>
            <a:fld id="{D8769FC3-4094-42BA-9E41-00B37BFE6FE6}" type="datetimeFigureOut">
              <a:rPr lang="en-US" altLang="en-US">
                <a:latin typeface="Calibri"/>
              </a:rPr>
              <a:pPr/>
              <a:t>8/23/20</a:t>
            </a:fld>
            <a:endParaRPr lang="en-US" altLang="en-US">
              <a:latin typeface="Calibri"/>
            </a:endParaRPr>
          </a:p>
        </p:txBody>
      </p:sp>
      <p:sp>
        <p:nvSpPr>
          <p:cNvPr id="4" name="Footer Placeholder 4">
            <a:extLst>
              <a:ext uri="{FF2B5EF4-FFF2-40B4-BE49-F238E27FC236}">
                <a16:creationId xmlns:a16="http://schemas.microsoft.com/office/drawing/2014/main" id="{C4373097-3319-47D5-852E-352300C0A955}"/>
              </a:ext>
            </a:extLst>
          </p:cNvPr>
          <p:cNvSpPr>
            <a:spLocks noGrp="1"/>
          </p:cNvSpPr>
          <p:nvPr>
            <p:ph type="ftr" sz="quarter" idx="11"/>
          </p:nvPr>
        </p:nvSpPr>
        <p:spPr/>
        <p:txBody>
          <a:bodyPr/>
          <a:lstStyle>
            <a:lvl1pPr>
              <a:defRPr/>
            </a:lvl1pPr>
          </a:lstStyle>
          <a:p>
            <a:endParaRPr lang="en-US" altLang="en-US">
              <a:latin typeface="Calibri"/>
            </a:endParaRPr>
          </a:p>
        </p:txBody>
      </p:sp>
      <p:sp>
        <p:nvSpPr>
          <p:cNvPr id="5" name="Slide Number Placeholder 5">
            <a:extLst>
              <a:ext uri="{FF2B5EF4-FFF2-40B4-BE49-F238E27FC236}">
                <a16:creationId xmlns:a16="http://schemas.microsoft.com/office/drawing/2014/main" id="{080DEE2D-B189-459D-894C-95779A2362A9}"/>
              </a:ext>
            </a:extLst>
          </p:cNvPr>
          <p:cNvSpPr>
            <a:spLocks noGrp="1"/>
          </p:cNvSpPr>
          <p:nvPr>
            <p:ph type="sldNum" sz="quarter" idx="12"/>
          </p:nvPr>
        </p:nvSpPr>
        <p:spPr/>
        <p:txBody>
          <a:bodyPr/>
          <a:lstStyle>
            <a:lvl1pPr>
              <a:defRPr/>
            </a:lvl1pPr>
          </a:lstStyle>
          <a:p>
            <a:fld id="{98F63797-69B0-4234-9186-2CC222F53337}"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945056530"/>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9BC33E3-9411-49D7-8CEE-F6E5BB36C7BE}"/>
              </a:ext>
            </a:extLst>
          </p:cNvPr>
          <p:cNvSpPr>
            <a:spLocks noGrp="1"/>
          </p:cNvSpPr>
          <p:nvPr>
            <p:ph type="dt" sz="half" idx="10"/>
          </p:nvPr>
        </p:nvSpPr>
        <p:spPr/>
        <p:txBody>
          <a:bodyPr/>
          <a:lstStyle>
            <a:lvl1pPr>
              <a:defRPr/>
            </a:lvl1pPr>
          </a:lstStyle>
          <a:p>
            <a:fld id="{91763341-7D33-4FCD-A594-CC284D427A7D}" type="datetimeFigureOut">
              <a:rPr lang="en-US" altLang="en-US">
                <a:latin typeface="Calibri"/>
              </a:rPr>
              <a:pPr/>
              <a:t>8/23/20</a:t>
            </a:fld>
            <a:endParaRPr lang="en-US" altLang="en-US">
              <a:latin typeface="Calibri"/>
            </a:endParaRPr>
          </a:p>
        </p:txBody>
      </p:sp>
      <p:sp>
        <p:nvSpPr>
          <p:cNvPr id="3" name="Footer Placeholder 4">
            <a:extLst>
              <a:ext uri="{FF2B5EF4-FFF2-40B4-BE49-F238E27FC236}">
                <a16:creationId xmlns:a16="http://schemas.microsoft.com/office/drawing/2014/main" id="{830CF503-62FB-4191-89DB-BD50871966C4}"/>
              </a:ext>
            </a:extLst>
          </p:cNvPr>
          <p:cNvSpPr>
            <a:spLocks noGrp="1"/>
          </p:cNvSpPr>
          <p:nvPr>
            <p:ph type="ftr" sz="quarter" idx="11"/>
          </p:nvPr>
        </p:nvSpPr>
        <p:spPr/>
        <p:txBody>
          <a:bodyPr/>
          <a:lstStyle>
            <a:lvl1pPr>
              <a:defRPr/>
            </a:lvl1pPr>
          </a:lstStyle>
          <a:p>
            <a:endParaRPr lang="en-US" altLang="en-US">
              <a:latin typeface="Calibri"/>
            </a:endParaRPr>
          </a:p>
        </p:txBody>
      </p:sp>
      <p:sp>
        <p:nvSpPr>
          <p:cNvPr id="4" name="Slide Number Placeholder 5">
            <a:extLst>
              <a:ext uri="{FF2B5EF4-FFF2-40B4-BE49-F238E27FC236}">
                <a16:creationId xmlns:a16="http://schemas.microsoft.com/office/drawing/2014/main" id="{7AFC42B0-24FF-460A-AB1A-9B648D3251C2}"/>
              </a:ext>
            </a:extLst>
          </p:cNvPr>
          <p:cNvSpPr>
            <a:spLocks noGrp="1"/>
          </p:cNvSpPr>
          <p:nvPr>
            <p:ph type="sldNum" sz="quarter" idx="12"/>
          </p:nvPr>
        </p:nvSpPr>
        <p:spPr/>
        <p:txBody>
          <a:bodyPr/>
          <a:lstStyle>
            <a:lvl1pPr>
              <a:defRPr/>
            </a:lvl1pPr>
          </a:lstStyle>
          <a:p>
            <a:fld id="{BB7A5556-45BB-42B9-87A9-31211F9C63E5}"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737238816"/>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DB9828A-8D6D-4D10-BDF5-CBACC1F5D5B8}"/>
              </a:ext>
            </a:extLst>
          </p:cNvPr>
          <p:cNvSpPr>
            <a:spLocks noGrp="1"/>
          </p:cNvSpPr>
          <p:nvPr>
            <p:ph type="dt" sz="half" idx="10"/>
          </p:nvPr>
        </p:nvSpPr>
        <p:spPr/>
        <p:txBody>
          <a:bodyPr/>
          <a:lstStyle>
            <a:lvl1pPr>
              <a:defRPr/>
            </a:lvl1pPr>
          </a:lstStyle>
          <a:p>
            <a:fld id="{D0AFEB8F-70B2-4DBA-AE85-3F92A63DB5D8}" type="datetimeFigureOut">
              <a:rPr lang="en-US" altLang="en-US">
                <a:latin typeface="Calibri"/>
              </a:rPr>
              <a:pPr/>
              <a:t>8/23/20</a:t>
            </a:fld>
            <a:endParaRPr lang="en-US" altLang="en-US">
              <a:latin typeface="Calibri"/>
            </a:endParaRPr>
          </a:p>
        </p:txBody>
      </p:sp>
      <p:sp>
        <p:nvSpPr>
          <p:cNvPr id="6" name="Footer Placeholder 4">
            <a:extLst>
              <a:ext uri="{FF2B5EF4-FFF2-40B4-BE49-F238E27FC236}">
                <a16:creationId xmlns:a16="http://schemas.microsoft.com/office/drawing/2014/main" id="{C59F882E-0959-4586-B6FB-4AB3D610D69A}"/>
              </a:ext>
            </a:extLst>
          </p:cNvPr>
          <p:cNvSpPr>
            <a:spLocks noGrp="1"/>
          </p:cNvSpPr>
          <p:nvPr>
            <p:ph type="ftr" sz="quarter" idx="11"/>
          </p:nvPr>
        </p:nvSpPr>
        <p:spPr/>
        <p:txBody>
          <a:bodyPr/>
          <a:lstStyle>
            <a:lvl1pPr>
              <a:defRPr/>
            </a:lvl1pPr>
          </a:lstStyle>
          <a:p>
            <a:endParaRPr lang="en-US" altLang="en-US">
              <a:latin typeface="Calibri"/>
            </a:endParaRPr>
          </a:p>
        </p:txBody>
      </p:sp>
      <p:sp>
        <p:nvSpPr>
          <p:cNvPr id="7" name="Slide Number Placeholder 5">
            <a:extLst>
              <a:ext uri="{FF2B5EF4-FFF2-40B4-BE49-F238E27FC236}">
                <a16:creationId xmlns:a16="http://schemas.microsoft.com/office/drawing/2014/main" id="{DFB733F2-82BE-4AF4-819F-22AAC85ACE60}"/>
              </a:ext>
            </a:extLst>
          </p:cNvPr>
          <p:cNvSpPr>
            <a:spLocks noGrp="1"/>
          </p:cNvSpPr>
          <p:nvPr>
            <p:ph type="sldNum" sz="quarter" idx="12"/>
          </p:nvPr>
        </p:nvSpPr>
        <p:spPr/>
        <p:txBody>
          <a:bodyPr/>
          <a:lstStyle>
            <a:lvl1pPr>
              <a:defRPr/>
            </a:lvl1pPr>
          </a:lstStyle>
          <a:p>
            <a:fld id="{C5149303-6195-4309-9142-F5C6E4607A22}"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4056245507"/>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FA17DB9-78C4-4F27-BD4A-34401077861A}"/>
              </a:ext>
            </a:extLst>
          </p:cNvPr>
          <p:cNvSpPr>
            <a:spLocks noGrp="1"/>
          </p:cNvSpPr>
          <p:nvPr>
            <p:ph type="dt" sz="half" idx="10"/>
          </p:nvPr>
        </p:nvSpPr>
        <p:spPr/>
        <p:txBody>
          <a:bodyPr/>
          <a:lstStyle>
            <a:lvl1pPr>
              <a:defRPr/>
            </a:lvl1pPr>
          </a:lstStyle>
          <a:p>
            <a:fld id="{9D6D4A81-333C-444F-AB4A-4634C77AA488}" type="datetimeFigureOut">
              <a:rPr lang="en-US" altLang="en-US">
                <a:latin typeface="Calibri"/>
              </a:rPr>
              <a:pPr/>
              <a:t>8/23/20</a:t>
            </a:fld>
            <a:endParaRPr lang="en-US" altLang="en-US">
              <a:latin typeface="Calibri"/>
            </a:endParaRPr>
          </a:p>
        </p:txBody>
      </p:sp>
      <p:sp>
        <p:nvSpPr>
          <p:cNvPr id="6" name="Footer Placeholder 4">
            <a:extLst>
              <a:ext uri="{FF2B5EF4-FFF2-40B4-BE49-F238E27FC236}">
                <a16:creationId xmlns:a16="http://schemas.microsoft.com/office/drawing/2014/main" id="{9E53BF1A-722F-4D91-AFA7-D926CE481891}"/>
              </a:ext>
            </a:extLst>
          </p:cNvPr>
          <p:cNvSpPr>
            <a:spLocks noGrp="1"/>
          </p:cNvSpPr>
          <p:nvPr>
            <p:ph type="ftr" sz="quarter" idx="11"/>
          </p:nvPr>
        </p:nvSpPr>
        <p:spPr/>
        <p:txBody>
          <a:bodyPr/>
          <a:lstStyle>
            <a:lvl1pPr>
              <a:defRPr/>
            </a:lvl1pPr>
          </a:lstStyle>
          <a:p>
            <a:endParaRPr lang="en-US" altLang="en-US">
              <a:latin typeface="Calibri"/>
            </a:endParaRPr>
          </a:p>
        </p:txBody>
      </p:sp>
      <p:sp>
        <p:nvSpPr>
          <p:cNvPr id="7" name="Slide Number Placeholder 5">
            <a:extLst>
              <a:ext uri="{FF2B5EF4-FFF2-40B4-BE49-F238E27FC236}">
                <a16:creationId xmlns:a16="http://schemas.microsoft.com/office/drawing/2014/main" id="{B85C8D29-01CA-4A73-A353-216027D58BFA}"/>
              </a:ext>
            </a:extLst>
          </p:cNvPr>
          <p:cNvSpPr>
            <a:spLocks noGrp="1"/>
          </p:cNvSpPr>
          <p:nvPr>
            <p:ph type="sldNum" sz="quarter" idx="12"/>
          </p:nvPr>
        </p:nvSpPr>
        <p:spPr/>
        <p:txBody>
          <a:bodyPr/>
          <a:lstStyle>
            <a:lvl1pPr>
              <a:defRPr/>
            </a:lvl1pPr>
          </a:lstStyle>
          <a:p>
            <a:fld id="{EBDC9AB4-4FD4-4F92-B49A-69240E04D8B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882306192"/>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3853C-32D3-440F-8EB8-F29248FC2982}"/>
              </a:ext>
            </a:extLst>
          </p:cNvPr>
          <p:cNvSpPr>
            <a:spLocks noGrp="1"/>
          </p:cNvSpPr>
          <p:nvPr>
            <p:ph type="dt" sz="half" idx="10"/>
          </p:nvPr>
        </p:nvSpPr>
        <p:spPr/>
        <p:txBody>
          <a:bodyPr/>
          <a:lstStyle>
            <a:lvl1pPr>
              <a:defRPr/>
            </a:lvl1pPr>
          </a:lstStyle>
          <a:p>
            <a:fld id="{2288B474-968C-4E6E-B55E-21DA0686909A}" type="datetimeFigureOut">
              <a:rPr lang="en-US" altLang="en-US">
                <a:latin typeface="Calibri"/>
              </a:rPr>
              <a:pPr/>
              <a:t>8/23/20</a:t>
            </a:fld>
            <a:endParaRPr lang="en-US" altLang="en-US">
              <a:latin typeface="Calibri"/>
            </a:endParaRPr>
          </a:p>
        </p:txBody>
      </p:sp>
      <p:sp>
        <p:nvSpPr>
          <p:cNvPr id="5" name="Footer Placeholder 4">
            <a:extLst>
              <a:ext uri="{FF2B5EF4-FFF2-40B4-BE49-F238E27FC236}">
                <a16:creationId xmlns:a16="http://schemas.microsoft.com/office/drawing/2014/main" id="{3E242957-0F80-4150-9824-EBB7E2E50A69}"/>
              </a:ext>
            </a:extLst>
          </p:cNvPr>
          <p:cNvSpPr>
            <a:spLocks noGrp="1"/>
          </p:cNvSpPr>
          <p:nvPr>
            <p:ph type="ftr" sz="quarter" idx="11"/>
          </p:nvPr>
        </p:nvSpPr>
        <p:spPr/>
        <p:txBody>
          <a:bodyPr/>
          <a:lstStyle>
            <a:lvl1pPr>
              <a:defRPr/>
            </a:lvl1pPr>
          </a:lstStyle>
          <a:p>
            <a:endParaRPr lang="en-US" altLang="en-US">
              <a:latin typeface="Calibri"/>
            </a:endParaRPr>
          </a:p>
        </p:txBody>
      </p:sp>
      <p:sp>
        <p:nvSpPr>
          <p:cNvPr id="6" name="Slide Number Placeholder 5">
            <a:extLst>
              <a:ext uri="{FF2B5EF4-FFF2-40B4-BE49-F238E27FC236}">
                <a16:creationId xmlns:a16="http://schemas.microsoft.com/office/drawing/2014/main" id="{050796FF-CBD1-4E62-95D0-F62B78A41517}"/>
              </a:ext>
            </a:extLst>
          </p:cNvPr>
          <p:cNvSpPr>
            <a:spLocks noGrp="1"/>
          </p:cNvSpPr>
          <p:nvPr>
            <p:ph type="sldNum" sz="quarter" idx="12"/>
          </p:nvPr>
        </p:nvSpPr>
        <p:spPr/>
        <p:txBody>
          <a:bodyPr/>
          <a:lstStyle>
            <a:lvl1pPr>
              <a:defRPr/>
            </a:lvl1pPr>
          </a:lstStyle>
          <a:p>
            <a:fld id="{BDEDB333-7A86-4F9F-9F37-51F0DD41992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425739766"/>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57DD41-E173-414F-8113-C063C10A6FC2}"/>
              </a:ext>
            </a:extLst>
          </p:cNvPr>
          <p:cNvSpPr>
            <a:spLocks noGrp="1"/>
          </p:cNvSpPr>
          <p:nvPr>
            <p:ph type="dt" sz="half" idx="10"/>
          </p:nvPr>
        </p:nvSpPr>
        <p:spPr/>
        <p:txBody>
          <a:bodyPr/>
          <a:lstStyle>
            <a:lvl1pPr>
              <a:defRPr/>
            </a:lvl1pPr>
          </a:lstStyle>
          <a:p>
            <a:fld id="{6DA55600-5A51-440B-8E96-FFCB094B3CE3}" type="datetimeFigureOut">
              <a:rPr lang="en-US" altLang="en-US">
                <a:latin typeface="Calibri"/>
              </a:rPr>
              <a:pPr/>
              <a:t>8/23/20</a:t>
            </a:fld>
            <a:endParaRPr lang="en-US" altLang="en-US">
              <a:latin typeface="Calibri"/>
            </a:endParaRPr>
          </a:p>
        </p:txBody>
      </p:sp>
      <p:sp>
        <p:nvSpPr>
          <p:cNvPr id="5" name="Footer Placeholder 4">
            <a:extLst>
              <a:ext uri="{FF2B5EF4-FFF2-40B4-BE49-F238E27FC236}">
                <a16:creationId xmlns:a16="http://schemas.microsoft.com/office/drawing/2014/main" id="{01ED6029-9AF4-45E9-8CED-20DE1E0DB007}"/>
              </a:ext>
            </a:extLst>
          </p:cNvPr>
          <p:cNvSpPr>
            <a:spLocks noGrp="1"/>
          </p:cNvSpPr>
          <p:nvPr>
            <p:ph type="ftr" sz="quarter" idx="11"/>
          </p:nvPr>
        </p:nvSpPr>
        <p:spPr/>
        <p:txBody>
          <a:bodyPr/>
          <a:lstStyle>
            <a:lvl1pPr>
              <a:defRPr/>
            </a:lvl1pPr>
          </a:lstStyle>
          <a:p>
            <a:endParaRPr lang="en-US" altLang="en-US">
              <a:latin typeface="Calibri"/>
            </a:endParaRPr>
          </a:p>
        </p:txBody>
      </p:sp>
      <p:sp>
        <p:nvSpPr>
          <p:cNvPr id="6" name="Slide Number Placeholder 5">
            <a:extLst>
              <a:ext uri="{FF2B5EF4-FFF2-40B4-BE49-F238E27FC236}">
                <a16:creationId xmlns:a16="http://schemas.microsoft.com/office/drawing/2014/main" id="{95BCEC9D-B621-485A-96AD-CAFD3303117E}"/>
              </a:ext>
            </a:extLst>
          </p:cNvPr>
          <p:cNvSpPr>
            <a:spLocks noGrp="1"/>
          </p:cNvSpPr>
          <p:nvPr>
            <p:ph type="sldNum" sz="quarter" idx="12"/>
          </p:nvPr>
        </p:nvSpPr>
        <p:spPr/>
        <p:txBody>
          <a:bodyPr/>
          <a:lstStyle>
            <a:lvl1pPr>
              <a:defRPr/>
            </a:lvl1pPr>
          </a:lstStyle>
          <a:p>
            <a:fld id="{20B34B9B-B798-4C23-AB48-05AAFCE98072}"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160162937"/>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329DA86-5A2D-456F-AD1A-3584F80E1E6E}"/>
              </a:ext>
            </a:extLst>
          </p:cNvPr>
          <p:cNvSpPr>
            <a:spLocks noGrp="1"/>
          </p:cNvSpPr>
          <p:nvPr>
            <p:ph type="dt" sz="half" idx="10"/>
          </p:nvPr>
        </p:nvSpPr>
        <p:spPr/>
        <p:txBody>
          <a:bodyPr/>
          <a:lstStyle>
            <a:lvl1pPr>
              <a:defRPr/>
            </a:lvl1pPr>
          </a:lstStyle>
          <a:p>
            <a:pPr>
              <a:defRPr/>
            </a:pPr>
            <a:fld id="{41375338-9579-4F1F-97FE-E8B6B218BEB0}"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66030819-8D19-4BDB-A05A-C00E4A977851}"/>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1BE7A1F3-A80F-4FD8-BC75-A9CEA4B7239F}"/>
              </a:ext>
            </a:extLst>
          </p:cNvPr>
          <p:cNvSpPr>
            <a:spLocks noGrp="1"/>
          </p:cNvSpPr>
          <p:nvPr>
            <p:ph type="sldNum" sz="quarter" idx="12"/>
          </p:nvPr>
        </p:nvSpPr>
        <p:spPr/>
        <p:txBody>
          <a:bodyPr/>
          <a:lstStyle>
            <a:lvl1pPr>
              <a:defRPr/>
            </a:lvl1pPr>
          </a:lstStyle>
          <a:p>
            <a:fld id="{4FACA7B5-A1DE-4BAB-9E47-CDBEA12379FB}"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4010333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lgn="ctr">
              <a:defRPr baseline="30000"/>
            </a:lvl1pPr>
          </a:lstStyle>
          <a:p>
            <a:pPr>
              <a:defRPr/>
            </a:pPr>
            <a:fld id="{EC035A98-BE84-ED4E-AF6F-4BA3145413E6}" type="datetime1">
              <a:rPr lang="en-US"/>
              <a:pPr>
                <a:defRPr/>
              </a:pPr>
              <a:t>8/23/20</a:t>
            </a:fld>
            <a:endParaRPr lang="en-US"/>
          </a:p>
        </p:txBody>
      </p:sp>
      <p:sp>
        <p:nvSpPr>
          <p:cNvPr id="8"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9" name="Rectangle 1034"/>
          <p:cNvSpPr>
            <a:spLocks noGrp="1" noChangeArrowheads="1"/>
          </p:cNvSpPr>
          <p:nvPr>
            <p:ph type="sldNum" sz="quarter" idx="12"/>
          </p:nvPr>
        </p:nvSpPr>
        <p:spPr/>
        <p:txBody>
          <a:bodyPr/>
          <a:lstStyle>
            <a:lvl1pPr>
              <a:defRPr baseline="30000"/>
            </a:lvl1pPr>
          </a:lstStyle>
          <a:p>
            <a:pPr>
              <a:defRPr/>
            </a:pPr>
            <a:fld id="{AB6E184E-04BC-3443-AD4F-A5D1072FCB6B}" type="slidenum">
              <a:rPr lang="en-US"/>
              <a:pPr>
                <a:defRPr/>
              </a:pPr>
              <a:t>‹#›</a:t>
            </a:fld>
            <a:endParaRPr lang="en-US"/>
          </a:p>
        </p:txBody>
      </p:sp>
    </p:spTree>
    <p:extLst>
      <p:ext uri="{BB962C8B-B14F-4D97-AF65-F5344CB8AC3E}">
        <p14:creationId xmlns:p14="http://schemas.microsoft.com/office/powerpoint/2010/main" val="3413127984"/>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A137D-9F6E-43E7-89D2-D52E54D44D43}"/>
              </a:ext>
            </a:extLst>
          </p:cNvPr>
          <p:cNvSpPr>
            <a:spLocks noGrp="1"/>
          </p:cNvSpPr>
          <p:nvPr>
            <p:ph type="dt" sz="half" idx="10"/>
          </p:nvPr>
        </p:nvSpPr>
        <p:spPr/>
        <p:txBody>
          <a:bodyPr/>
          <a:lstStyle>
            <a:lvl1pPr>
              <a:defRPr/>
            </a:lvl1pPr>
          </a:lstStyle>
          <a:p>
            <a:pPr>
              <a:defRPr/>
            </a:pPr>
            <a:fld id="{7DAC889D-AF6D-4819-B08E-D9664BA3E8AB}"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8B74B3C6-508B-48EF-90F7-B563D51138F6}"/>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EC966949-A5A5-497F-898C-ADA193474F3E}"/>
              </a:ext>
            </a:extLst>
          </p:cNvPr>
          <p:cNvSpPr>
            <a:spLocks noGrp="1"/>
          </p:cNvSpPr>
          <p:nvPr>
            <p:ph type="sldNum" sz="quarter" idx="12"/>
          </p:nvPr>
        </p:nvSpPr>
        <p:spPr/>
        <p:txBody>
          <a:bodyPr/>
          <a:lstStyle>
            <a:lvl1pPr>
              <a:defRPr/>
            </a:lvl1pPr>
          </a:lstStyle>
          <a:p>
            <a:fld id="{9BAF52ED-58C9-408F-A679-9284BA51FA2E}"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297060272"/>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26DDBF-3575-4ABF-B55D-FA03631579DA}"/>
              </a:ext>
            </a:extLst>
          </p:cNvPr>
          <p:cNvSpPr>
            <a:spLocks noGrp="1"/>
          </p:cNvSpPr>
          <p:nvPr>
            <p:ph type="dt" sz="half" idx="10"/>
          </p:nvPr>
        </p:nvSpPr>
        <p:spPr/>
        <p:txBody>
          <a:bodyPr/>
          <a:lstStyle>
            <a:lvl1pPr>
              <a:defRPr/>
            </a:lvl1pPr>
          </a:lstStyle>
          <a:p>
            <a:pPr>
              <a:defRPr/>
            </a:pPr>
            <a:fld id="{72E56A2E-E36F-4BFA-8B2C-3BB4DAB6582E}"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AA42D545-31D1-48E7-9FB7-91D3022E62EA}"/>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4D67FF0C-EC9D-4681-95BA-906026268658}"/>
              </a:ext>
            </a:extLst>
          </p:cNvPr>
          <p:cNvSpPr>
            <a:spLocks noGrp="1"/>
          </p:cNvSpPr>
          <p:nvPr>
            <p:ph type="sldNum" sz="quarter" idx="12"/>
          </p:nvPr>
        </p:nvSpPr>
        <p:spPr/>
        <p:txBody>
          <a:bodyPr/>
          <a:lstStyle>
            <a:lvl1pPr>
              <a:defRPr/>
            </a:lvl1pPr>
          </a:lstStyle>
          <a:p>
            <a:fld id="{9CC215E9-5370-434D-9461-E5E0E7F8A2F8}"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12628344"/>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4052D7B-B381-4FAA-AE05-9C799C375C52}"/>
              </a:ext>
            </a:extLst>
          </p:cNvPr>
          <p:cNvSpPr>
            <a:spLocks noGrp="1"/>
          </p:cNvSpPr>
          <p:nvPr>
            <p:ph type="dt" sz="half" idx="10"/>
          </p:nvPr>
        </p:nvSpPr>
        <p:spPr/>
        <p:txBody>
          <a:bodyPr/>
          <a:lstStyle>
            <a:lvl1pPr>
              <a:defRPr/>
            </a:lvl1pPr>
          </a:lstStyle>
          <a:p>
            <a:pPr>
              <a:defRPr/>
            </a:pPr>
            <a:fld id="{6C6AE1AF-EB6A-410E-B61D-C654248D00F3}"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6" name="Footer Placeholder 4">
            <a:extLst>
              <a:ext uri="{FF2B5EF4-FFF2-40B4-BE49-F238E27FC236}">
                <a16:creationId xmlns:a16="http://schemas.microsoft.com/office/drawing/2014/main" id="{1DE0DFE6-4F42-4804-92A2-5D7899494E75}"/>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16828898-E65E-473B-AED8-F2D501EB5707}"/>
              </a:ext>
            </a:extLst>
          </p:cNvPr>
          <p:cNvSpPr>
            <a:spLocks noGrp="1"/>
          </p:cNvSpPr>
          <p:nvPr>
            <p:ph type="sldNum" sz="quarter" idx="12"/>
          </p:nvPr>
        </p:nvSpPr>
        <p:spPr/>
        <p:txBody>
          <a:bodyPr/>
          <a:lstStyle>
            <a:lvl1pPr>
              <a:defRPr/>
            </a:lvl1pPr>
          </a:lstStyle>
          <a:p>
            <a:fld id="{7AEB0252-E7BA-4687-9778-ECEFCF82BF1A}"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366412620"/>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9722275-5243-44DC-8EA9-6227989F4EE2}"/>
              </a:ext>
            </a:extLst>
          </p:cNvPr>
          <p:cNvSpPr>
            <a:spLocks noGrp="1"/>
          </p:cNvSpPr>
          <p:nvPr>
            <p:ph type="dt" sz="half" idx="10"/>
          </p:nvPr>
        </p:nvSpPr>
        <p:spPr/>
        <p:txBody>
          <a:bodyPr/>
          <a:lstStyle>
            <a:lvl1pPr>
              <a:defRPr/>
            </a:lvl1pPr>
          </a:lstStyle>
          <a:p>
            <a:pPr>
              <a:defRPr/>
            </a:pPr>
            <a:fld id="{273C9C8D-8DFF-4C73-A9CA-3A1964235890}"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8" name="Footer Placeholder 4">
            <a:extLst>
              <a:ext uri="{FF2B5EF4-FFF2-40B4-BE49-F238E27FC236}">
                <a16:creationId xmlns:a16="http://schemas.microsoft.com/office/drawing/2014/main" id="{11AEB35F-0BD4-4469-B19E-B382508E697B}"/>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a:extLst>
              <a:ext uri="{FF2B5EF4-FFF2-40B4-BE49-F238E27FC236}">
                <a16:creationId xmlns:a16="http://schemas.microsoft.com/office/drawing/2014/main" id="{C32314F9-9C55-4BD8-9F9B-5EAD92378C0C}"/>
              </a:ext>
            </a:extLst>
          </p:cNvPr>
          <p:cNvSpPr>
            <a:spLocks noGrp="1"/>
          </p:cNvSpPr>
          <p:nvPr>
            <p:ph type="sldNum" sz="quarter" idx="12"/>
          </p:nvPr>
        </p:nvSpPr>
        <p:spPr/>
        <p:txBody>
          <a:bodyPr/>
          <a:lstStyle>
            <a:lvl1pPr>
              <a:defRPr/>
            </a:lvl1pPr>
          </a:lstStyle>
          <a:p>
            <a:fld id="{DB234F38-2201-4F97-8A69-05DB3B7526DF}"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402880297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8AD966F-E157-4C03-9D09-8CB0BB2862EE}"/>
              </a:ext>
            </a:extLst>
          </p:cNvPr>
          <p:cNvSpPr>
            <a:spLocks noGrp="1"/>
          </p:cNvSpPr>
          <p:nvPr>
            <p:ph type="dt" sz="half" idx="10"/>
          </p:nvPr>
        </p:nvSpPr>
        <p:spPr/>
        <p:txBody>
          <a:bodyPr/>
          <a:lstStyle>
            <a:lvl1pPr>
              <a:defRPr/>
            </a:lvl1pPr>
          </a:lstStyle>
          <a:p>
            <a:pPr>
              <a:defRPr/>
            </a:pPr>
            <a:fld id="{5DF0EE57-E5E8-4F69-BE2C-182D88ADCADB}"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4" name="Footer Placeholder 4">
            <a:extLst>
              <a:ext uri="{FF2B5EF4-FFF2-40B4-BE49-F238E27FC236}">
                <a16:creationId xmlns:a16="http://schemas.microsoft.com/office/drawing/2014/main" id="{F2CAD2D6-4C70-4C29-AC69-CA2486A6AE77}"/>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a:extLst>
              <a:ext uri="{FF2B5EF4-FFF2-40B4-BE49-F238E27FC236}">
                <a16:creationId xmlns:a16="http://schemas.microsoft.com/office/drawing/2014/main" id="{226E8B90-F280-474E-998A-62D8D22A9C54}"/>
              </a:ext>
            </a:extLst>
          </p:cNvPr>
          <p:cNvSpPr>
            <a:spLocks noGrp="1"/>
          </p:cNvSpPr>
          <p:nvPr>
            <p:ph type="sldNum" sz="quarter" idx="12"/>
          </p:nvPr>
        </p:nvSpPr>
        <p:spPr/>
        <p:txBody>
          <a:bodyPr/>
          <a:lstStyle>
            <a:lvl1pPr>
              <a:defRPr/>
            </a:lvl1pPr>
          </a:lstStyle>
          <a:p>
            <a:fld id="{35EEB572-CE36-4BFF-BA66-81A5D4B183C3}"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525658094"/>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918558F-1E68-4E1B-83AB-A308850A993D}"/>
              </a:ext>
            </a:extLst>
          </p:cNvPr>
          <p:cNvSpPr>
            <a:spLocks noGrp="1"/>
          </p:cNvSpPr>
          <p:nvPr>
            <p:ph type="dt" sz="half" idx="10"/>
          </p:nvPr>
        </p:nvSpPr>
        <p:spPr/>
        <p:txBody>
          <a:bodyPr/>
          <a:lstStyle>
            <a:lvl1pPr>
              <a:defRPr/>
            </a:lvl1pPr>
          </a:lstStyle>
          <a:p>
            <a:pPr>
              <a:defRPr/>
            </a:pPr>
            <a:fld id="{3C9ADB24-8B5C-454B-912F-1F5A4EBCC417}"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3" name="Footer Placeholder 4">
            <a:extLst>
              <a:ext uri="{FF2B5EF4-FFF2-40B4-BE49-F238E27FC236}">
                <a16:creationId xmlns:a16="http://schemas.microsoft.com/office/drawing/2014/main" id="{4581C797-06FD-4418-9F8D-10E54FA6AA14}"/>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a:extLst>
              <a:ext uri="{FF2B5EF4-FFF2-40B4-BE49-F238E27FC236}">
                <a16:creationId xmlns:a16="http://schemas.microsoft.com/office/drawing/2014/main" id="{EAEE0091-E3CA-4EC8-BD47-793F40271392}"/>
              </a:ext>
            </a:extLst>
          </p:cNvPr>
          <p:cNvSpPr>
            <a:spLocks noGrp="1"/>
          </p:cNvSpPr>
          <p:nvPr>
            <p:ph type="sldNum" sz="quarter" idx="12"/>
          </p:nvPr>
        </p:nvSpPr>
        <p:spPr/>
        <p:txBody>
          <a:bodyPr/>
          <a:lstStyle>
            <a:lvl1pPr>
              <a:defRPr/>
            </a:lvl1pPr>
          </a:lstStyle>
          <a:p>
            <a:fld id="{6AFA1A9D-40D5-4BE0-868C-27D75A5EB003}"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873875751"/>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42D5CCA-456B-4EF9-BEA4-96FC67E271FF}"/>
              </a:ext>
            </a:extLst>
          </p:cNvPr>
          <p:cNvSpPr>
            <a:spLocks noGrp="1"/>
          </p:cNvSpPr>
          <p:nvPr>
            <p:ph type="dt" sz="half" idx="10"/>
          </p:nvPr>
        </p:nvSpPr>
        <p:spPr/>
        <p:txBody>
          <a:bodyPr/>
          <a:lstStyle>
            <a:lvl1pPr>
              <a:defRPr/>
            </a:lvl1pPr>
          </a:lstStyle>
          <a:p>
            <a:pPr>
              <a:defRPr/>
            </a:pPr>
            <a:fld id="{3655AEB3-5779-4795-88F6-B227893F3304}"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6" name="Footer Placeholder 4">
            <a:extLst>
              <a:ext uri="{FF2B5EF4-FFF2-40B4-BE49-F238E27FC236}">
                <a16:creationId xmlns:a16="http://schemas.microsoft.com/office/drawing/2014/main" id="{66753030-F7F5-4A73-ACB0-AA28DC8A5051}"/>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A4903963-F655-4452-8DF6-2747A7E1DE30}"/>
              </a:ext>
            </a:extLst>
          </p:cNvPr>
          <p:cNvSpPr>
            <a:spLocks noGrp="1"/>
          </p:cNvSpPr>
          <p:nvPr>
            <p:ph type="sldNum" sz="quarter" idx="12"/>
          </p:nvPr>
        </p:nvSpPr>
        <p:spPr/>
        <p:txBody>
          <a:bodyPr/>
          <a:lstStyle>
            <a:lvl1pPr>
              <a:defRPr/>
            </a:lvl1pPr>
          </a:lstStyle>
          <a:p>
            <a:fld id="{18152431-010B-42B1-B2CB-4D055FA7D568}"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382701841"/>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6A71CB7-FE69-45A7-B190-81444C2AA926}"/>
              </a:ext>
            </a:extLst>
          </p:cNvPr>
          <p:cNvSpPr>
            <a:spLocks noGrp="1"/>
          </p:cNvSpPr>
          <p:nvPr>
            <p:ph type="dt" sz="half" idx="10"/>
          </p:nvPr>
        </p:nvSpPr>
        <p:spPr/>
        <p:txBody>
          <a:bodyPr/>
          <a:lstStyle>
            <a:lvl1pPr>
              <a:defRPr/>
            </a:lvl1pPr>
          </a:lstStyle>
          <a:p>
            <a:pPr>
              <a:defRPr/>
            </a:pPr>
            <a:fld id="{5F9868CD-242B-4937-9C5C-5B16538FE8E9}"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6" name="Footer Placeholder 4">
            <a:extLst>
              <a:ext uri="{FF2B5EF4-FFF2-40B4-BE49-F238E27FC236}">
                <a16:creationId xmlns:a16="http://schemas.microsoft.com/office/drawing/2014/main" id="{37F21938-927D-40EE-A35C-68451488D8E0}"/>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81AC433F-05B9-4023-9A5C-FC0AB106EFE5}"/>
              </a:ext>
            </a:extLst>
          </p:cNvPr>
          <p:cNvSpPr>
            <a:spLocks noGrp="1"/>
          </p:cNvSpPr>
          <p:nvPr>
            <p:ph type="sldNum" sz="quarter" idx="12"/>
          </p:nvPr>
        </p:nvSpPr>
        <p:spPr/>
        <p:txBody>
          <a:bodyPr/>
          <a:lstStyle>
            <a:lvl1pPr>
              <a:defRPr/>
            </a:lvl1pPr>
          </a:lstStyle>
          <a:p>
            <a:fld id="{4BC6780C-BDEA-4566-A5AB-3EF6DA609832}"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597385007"/>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D6939-386D-4770-B356-C0D03BCA95BF}"/>
              </a:ext>
            </a:extLst>
          </p:cNvPr>
          <p:cNvSpPr>
            <a:spLocks noGrp="1"/>
          </p:cNvSpPr>
          <p:nvPr>
            <p:ph type="dt" sz="half" idx="10"/>
          </p:nvPr>
        </p:nvSpPr>
        <p:spPr/>
        <p:txBody>
          <a:bodyPr/>
          <a:lstStyle>
            <a:lvl1pPr>
              <a:defRPr/>
            </a:lvl1pPr>
          </a:lstStyle>
          <a:p>
            <a:pPr>
              <a:defRPr/>
            </a:pPr>
            <a:fld id="{47E5BD85-A476-48AC-AE70-E519413781D8}"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E55275D9-4B79-47DA-B248-E4349B8324AB}"/>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19F6A15B-6609-4C7F-B883-8C4A6180050B}"/>
              </a:ext>
            </a:extLst>
          </p:cNvPr>
          <p:cNvSpPr>
            <a:spLocks noGrp="1"/>
          </p:cNvSpPr>
          <p:nvPr>
            <p:ph type="sldNum" sz="quarter" idx="12"/>
          </p:nvPr>
        </p:nvSpPr>
        <p:spPr/>
        <p:txBody>
          <a:bodyPr/>
          <a:lstStyle>
            <a:lvl1pPr>
              <a:defRPr/>
            </a:lvl1pPr>
          </a:lstStyle>
          <a:p>
            <a:fld id="{0562CAB3-72BA-420F-A92B-651941CB27DE}"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465104969"/>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2327BF-F25F-48AD-9A33-20A11CB64688}"/>
              </a:ext>
            </a:extLst>
          </p:cNvPr>
          <p:cNvSpPr>
            <a:spLocks noGrp="1"/>
          </p:cNvSpPr>
          <p:nvPr>
            <p:ph type="dt" sz="half" idx="10"/>
          </p:nvPr>
        </p:nvSpPr>
        <p:spPr/>
        <p:txBody>
          <a:bodyPr/>
          <a:lstStyle>
            <a:lvl1pPr>
              <a:defRPr/>
            </a:lvl1pPr>
          </a:lstStyle>
          <a:p>
            <a:pPr>
              <a:defRPr/>
            </a:pPr>
            <a:fld id="{666FA5E3-AEEA-4028-930A-4B0D35AFA676}"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929703FE-79C8-4D11-B25B-8B047D62F9AC}"/>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89BA5FC6-4FEF-4AB7-8FAC-98D0FEE5A9E6}"/>
              </a:ext>
            </a:extLst>
          </p:cNvPr>
          <p:cNvSpPr>
            <a:spLocks noGrp="1"/>
          </p:cNvSpPr>
          <p:nvPr>
            <p:ph type="sldNum" sz="quarter" idx="12"/>
          </p:nvPr>
        </p:nvSpPr>
        <p:spPr/>
        <p:txBody>
          <a:bodyPr/>
          <a:lstStyle>
            <a:lvl1pPr>
              <a:defRPr/>
            </a:lvl1pPr>
          </a:lstStyle>
          <a:p>
            <a:fld id="{FDF4323E-7C53-45DE-9949-566612CF01C9}"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5182969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lgn="ctr">
              <a:defRPr baseline="30000"/>
            </a:lvl1pPr>
          </a:lstStyle>
          <a:p>
            <a:pPr>
              <a:defRPr/>
            </a:pPr>
            <a:fld id="{7087E5F6-5C75-4048-A932-DC489D332A34}" type="datetime1">
              <a:rPr lang="en-US"/>
              <a:pPr>
                <a:defRPr/>
              </a:pPr>
              <a:t>8/23/20</a:t>
            </a:fld>
            <a:endParaRPr lang="en-US"/>
          </a:p>
        </p:txBody>
      </p:sp>
      <p:sp>
        <p:nvSpPr>
          <p:cNvPr id="4"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5" name="Rectangle 1034"/>
          <p:cNvSpPr>
            <a:spLocks noGrp="1" noChangeArrowheads="1"/>
          </p:cNvSpPr>
          <p:nvPr>
            <p:ph type="sldNum" sz="quarter" idx="12"/>
          </p:nvPr>
        </p:nvSpPr>
        <p:spPr/>
        <p:txBody>
          <a:bodyPr/>
          <a:lstStyle>
            <a:lvl1pPr>
              <a:defRPr baseline="30000"/>
            </a:lvl1pPr>
          </a:lstStyle>
          <a:p>
            <a:pPr>
              <a:defRPr/>
            </a:pPr>
            <a:fld id="{0534F756-B5C5-364E-8757-F2EBA6C4DF86}" type="slidenum">
              <a:rPr lang="en-US"/>
              <a:pPr>
                <a:defRPr/>
              </a:pPr>
              <a:t>‹#›</a:t>
            </a:fld>
            <a:endParaRPr lang="en-US"/>
          </a:p>
        </p:txBody>
      </p:sp>
    </p:spTree>
    <p:extLst>
      <p:ext uri="{BB962C8B-B14F-4D97-AF65-F5344CB8AC3E}">
        <p14:creationId xmlns:p14="http://schemas.microsoft.com/office/powerpoint/2010/main" val="3328560365"/>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430E636-820A-4AB0-972D-3D68AF634DA3}"/>
              </a:ext>
            </a:extLst>
          </p:cNvPr>
          <p:cNvSpPr>
            <a:spLocks noGrp="1"/>
          </p:cNvSpPr>
          <p:nvPr>
            <p:ph type="dt" sz="half" idx="10"/>
          </p:nvPr>
        </p:nvSpPr>
        <p:spPr/>
        <p:txBody>
          <a:bodyPr/>
          <a:lstStyle>
            <a:lvl1pPr>
              <a:defRPr/>
            </a:lvl1pPr>
          </a:lstStyle>
          <a:p>
            <a:fld id="{E8A8F890-A2AA-4C1D-9D8A-2CF13317C738}" type="datetimeFigureOut">
              <a:rPr lang="en-US" altLang="en-US">
                <a:latin typeface="Calibri"/>
              </a:rPr>
              <a:pPr/>
              <a:t>8/23/20</a:t>
            </a:fld>
            <a:endParaRPr lang="en-US" altLang="en-US">
              <a:latin typeface="Calibri"/>
            </a:endParaRPr>
          </a:p>
        </p:txBody>
      </p:sp>
      <p:sp>
        <p:nvSpPr>
          <p:cNvPr id="5" name="Footer Placeholder 4">
            <a:extLst>
              <a:ext uri="{FF2B5EF4-FFF2-40B4-BE49-F238E27FC236}">
                <a16:creationId xmlns:a16="http://schemas.microsoft.com/office/drawing/2014/main" id="{42BA7E22-C692-4964-BA2C-69673FDE8034}"/>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9C870C2D-DA5A-4C23-A6C8-7ECA2DDDFC56}"/>
              </a:ext>
            </a:extLst>
          </p:cNvPr>
          <p:cNvSpPr>
            <a:spLocks noGrp="1"/>
          </p:cNvSpPr>
          <p:nvPr>
            <p:ph type="sldNum" sz="quarter" idx="12"/>
          </p:nvPr>
        </p:nvSpPr>
        <p:spPr/>
        <p:txBody>
          <a:bodyPr/>
          <a:lstStyle>
            <a:lvl1pPr>
              <a:defRPr/>
            </a:lvl1pPr>
          </a:lstStyle>
          <a:p>
            <a:fld id="{771C503E-95F7-4835-95E5-9F58E31A55CD}"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69545134"/>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259C02-4E52-4F8E-8FA3-86550D6E2FFF}"/>
              </a:ext>
            </a:extLst>
          </p:cNvPr>
          <p:cNvSpPr>
            <a:spLocks noGrp="1"/>
          </p:cNvSpPr>
          <p:nvPr>
            <p:ph type="dt" sz="half" idx="10"/>
          </p:nvPr>
        </p:nvSpPr>
        <p:spPr/>
        <p:txBody>
          <a:bodyPr/>
          <a:lstStyle>
            <a:lvl1pPr>
              <a:defRPr/>
            </a:lvl1pPr>
          </a:lstStyle>
          <a:p>
            <a:fld id="{5744E7CF-DFE4-45EC-A69D-B08AD4ED1463}" type="datetimeFigureOut">
              <a:rPr lang="en-US" altLang="en-US">
                <a:latin typeface="Calibri"/>
              </a:rPr>
              <a:pPr/>
              <a:t>8/23/20</a:t>
            </a:fld>
            <a:endParaRPr lang="en-US" altLang="en-US">
              <a:latin typeface="Calibri"/>
            </a:endParaRPr>
          </a:p>
        </p:txBody>
      </p:sp>
      <p:sp>
        <p:nvSpPr>
          <p:cNvPr id="5" name="Footer Placeholder 4">
            <a:extLst>
              <a:ext uri="{FF2B5EF4-FFF2-40B4-BE49-F238E27FC236}">
                <a16:creationId xmlns:a16="http://schemas.microsoft.com/office/drawing/2014/main" id="{058D0439-1EE2-4AFA-A7A7-A4D1193B8CF6}"/>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F7A6FAF0-A836-42D2-B5A4-F760E84EE15C}"/>
              </a:ext>
            </a:extLst>
          </p:cNvPr>
          <p:cNvSpPr>
            <a:spLocks noGrp="1"/>
          </p:cNvSpPr>
          <p:nvPr>
            <p:ph type="sldNum" sz="quarter" idx="12"/>
          </p:nvPr>
        </p:nvSpPr>
        <p:spPr/>
        <p:txBody>
          <a:bodyPr/>
          <a:lstStyle>
            <a:lvl1pPr>
              <a:defRPr/>
            </a:lvl1pPr>
          </a:lstStyle>
          <a:p>
            <a:fld id="{E4CAF19A-3FC9-4FD3-80D9-AD4FE67A95C8}"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652727657"/>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69DDDE-D003-4C0C-9CE2-0D40F410A99D}"/>
              </a:ext>
            </a:extLst>
          </p:cNvPr>
          <p:cNvSpPr>
            <a:spLocks noGrp="1"/>
          </p:cNvSpPr>
          <p:nvPr>
            <p:ph type="dt" sz="half" idx="10"/>
          </p:nvPr>
        </p:nvSpPr>
        <p:spPr/>
        <p:txBody>
          <a:bodyPr/>
          <a:lstStyle>
            <a:lvl1pPr>
              <a:defRPr/>
            </a:lvl1pPr>
          </a:lstStyle>
          <a:p>
            <a:fld id="{A45DFC5A-8517-4E55-9DE6-73A8D3865C7B}" type="datetimeFigureOut">
              <a:rPr lang="en-US" altLang="en-US">
                <a:latin typeface="Calibri"/>
              </a:rPr>
              <a:pPr/>
              <a:t>8/23/20</a:t>
            </a:fld>
            <a:endParaRPr lang="en-US" altLang="en-US">
              <a:latin typeface="Calibri"/>
            </a:endParaRPr>
          </a:p>
        </p:txBody>
      </p:sp>
      <p:sp>
        <p:nvSpPr>
          <p:cNvPr id="5" name="Footer Placeholder 4">
            <a:extLst>
              <a:ext uri="{FF2B5EF4-FFF2-40B4-BE49-F238E27FC236}">
                <a16:creationId xmlns:a16="http://schemas.microsoft.com/office/drawing/2014/main" id="{7D29E380-C142-40B9-840C-374EE56A48B2}"/>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CD22AB5D-7487-4BA0-B450-A7867BC192A0}"/>
              </a:ext>
            </a:extLst>
          </p:cNvPr>
          <p:cNvSpPr>
            <a:spLocks noGrp="1"/>
          </p:cNvSpPr>
          <p:nvPr>
            <p:ph type="sldNum" sz="quarter" idx="12"/>
          </p:nvPr>
        </p:nvSpPr>
        <p:spPr/>
        <p:txBody>
          <a:bodyPr/>
          <a:lstStyle>
            <a:lvl1pPr>
              <a:defRPr/>
            </a:lvl1pPr>
          </a:lstStyle>
          <a:p>
            <a:fld id="{DBFAF3F9-D813-4263-9CB3-9541E5BA4CAF}"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010623911"/>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1D4B8BC-B9F5-4E14-AD07-4161142F0347}"/>
              </a:ext>
            </a:extLst>
          </p:cNvPr>
          <p:cNvSpPr>
            <a:spLocks noGrp="1"/>
          </p:cNvSpPr>
          <p:nvPr>
            <p:ph type="dt" sz="half" idx="10"/>
          </p:nvPr>
        </p:nvSpPr>
        <p:spPr/>
        <p:txBody>
          <a:bodyPr/>
          <a:lstStyle>
            <a:lvl1pPr>
              <a:defRPr/>
            </a:lvl1pPr>
          </a:lstStyle>
          <a:p>
            <a:fld id="{581D3E66-DB85-4740-A1FA-FE87A9B064C8}" type="datetimeFigureOut">
              <a:rPr lang="en-US" altLang="en-US">
                <a:latin typeface="Calibri"/>
              </a:rPr>
              <a:pPr/>
              <a:t>8/23/20</a:t>
            </a:fld>
            <a:endParaRPr lang="en-US" altLang="en-US">
              <a:latin typeface="Calibri"/>
            </a:endParaRPr>
          </a:p>
        </p:txBody>
      </p:sp>
      <p:sp>
        <p:nvSpPr>
          <p:cNvPr id="6" name="Footer Placeholder 4">
            <a:extLst>
              <a:ext uri="{FF2B5EF4-FFF2-40B4-BE49-F238E27FC236}">
                <a16:creationId xmlns:a16="http://schemas.microsoft.com/office/drawing/2014/main" id="{F11D4740-115D-471A-B5C9-A816C32AE9D7}"/>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53F4C540-D9A6-448D-AE46-CD1AA94FD06E}"/>
              </a:ext>
            </a:extLst>
          </p:cNvPr>
          <p:cNvSpPr>
            <a:spLocks noGrp="1"/>
          </p:cNvSpPr>
          <p:nvPr>
            <p:ph type="sldNum" sz="quarter" idx="12"/>
          </p:nvPr>
        </p:nvSpPr>
        <p:spPr/>
        <p:txBody>
          <a:bodyPr/>
          <a:lstStyle>
            <a:lvl1pPr>
              <a:defRPr/>
            </a:lvl1pPr>
          </a:lstStyle>
          <a:p>
            <a:fld id="{B6A9B98F-6892-4566-949C-7764D2EE3655}"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433599421"/>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D9F4F63-4445-4C8E-A696-8935F3DE5FFF}"/>
              </a:ext>
            </a:extLst>
          </p:cNvPr>
          <p:cNvSpPr>
            <a:spLocks noGrp="1"/>
          </p:cNvSpPr>
          <p:nvPr>
            <p:ph type="dt" sz="half" idx="10"/>
          </p:nvPr>
        </p:nvSpPr>
        <p:spPr/>
        <p:txBody>
          <a:bodyPr/>
          <a:lstStyle>
            <a:lvl1pPr>
              <a:defRPr/>
            </a:lvl1pPr>
          </a:lstStyle>
          <a:p>
            <a:fld id="{B78BCE23-0E31-4216-80EC-93B9F00844EE}" type="datetimeFigureOut">
              <a:rPr lang="en-US" altLang="en-US">
                <a:latin typeface="Calibri"/>
              </a:rPr>
              <a:pPr/>
              <a:t>8/23/20</a:t>
            </a:fld>
            <a:endParaRPr lang="en-US" altLang="en-US">
              <a:latin typeface="Calibri"/>
            </a:endParaRPr>
          </a:p>
        </p:txBody>
      </p:sp>
      <p:sp>
        <p:nvSpPr>
          <p:cNvPr id="8" name="Footer Placeholder 4">
            <a:extLst>
              <a:ext uri="{FF2B5EF4-FFF2-40B4-BE49-F238E27FC236}">
                <a16:creationId xmlns:a16="http://schemas.microsoft.com/office/drawing/2014/main" id="{CF100833-2034-4A45-9CF1-0E6D017B1307}"/>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a:extLst>
              <a:ext uri="{FF2B5EF4-FFF2-40B4-BE49-F238E27FC236}">
                <a16:creationId xmlns:a16="http://schemas.microsoft.com/office/drawing/2014/main" id="{1555501A-73A3-4A5B-8C47-412C9BEBC029}"/>
              </a:ext>
            </a:extLst>
          </p:cNvPr>
          <p:cNvSpPr>
            <a:spLocks noGrp="1"/>
          </p:cNvSpPr>
          <p:nvPr>
            <p:ph type="sldNum" sz="quarter" idx="12"/>
          </p:nvPr>
        </p:nvSpPr>
        <p:spPr/>
        <p:txBody>
          <a:bodyPr/>
          <a:lstStyle>
            <a:lvl1pPr>
              <a:defRPr/>
            </a:lvl1pPr>
          </a:lstStyle>
          <a:p>
            <a:fld id="{A2EF991D-F094-461C-AE21-799BC8145315}"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917347255"/>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02444DA-B6B1-4E62-BE2E-7B98B1E53989}"/>
              </a:ext>
            </a:extLst>
          </p:cNvPr>
          <p:cNvSpPr>
            <a:spLocks noGrp="1"/>
          </p:cNvSpPr>
          <p:nvPr>
            <p:ph type="dt" sz="half" idx="10"/>
          </p:nvPr>
        </p:nvSpPr>
        <p:spPr/>
        <p:txBody>
          <a:bodyPr/>
          <a:lstStyle>
            <a:lvl1pPr>
              <a:defRPr/>
            </a:lvl1pPr>
          </a:lstStyle>
          <a:p>
            <a:fld id="{DB30668B-B9A1-435F-84C8-F4E35B933BED}" type="datetimeFigureOut">
              <a:rPr lang="en-US" altLang="en-US">
                <a:latin typeface="Calibri"/>
              </a:rPr>
              <a:pPr/>
              <a:t>8/23/20</a:t>
            </a:fld>
            <a:endParaRPr lang="en-US" altLang="en-US">
              <a:latin typeface="Calibri"/>
            </a:endParaRPr>
          </a:p>
        </p:txBody>
      </p:sp>
      <p:sp>
        <p:nvSpPr>
          <p:cNvPr id="4" name="Footer Placeholder 4">
            <a:extLst>
              <a:ext uri="{FF2B5EF4-FFF2-40B4-BE49-F238E27FC236}">
                <a16:creationId xmlns:a16="http://schemas.microsoft.com/office/drawing/2014/main" id="{581729D6-4A9C-4F95-83DF-072991C6F906}"/>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a:extLst>
              <a:ext uri="{FF2B5EF4-FFF2-40B4-BE49-F238E27FC236}">
                <a16:creationId xmlns:a16="http://schemas.microsoft.com/office/drawing/2014/main" id="{4D40628D-4D15-4F32-8FE5-8DA8B63B8D25}"/>
              </a:ext>
            </a:extLst>
          </p:cNvPr>
          <p:cNvSpPr>
            <a:spLocks noGrp="1"/>
          </p:cNvSpPr>
          <p:nvPr>
            <p:ph type="sldNum" sz="quarter" idx="12"/>
          </p:nvPr>
        </p:nvSpPr>
        <p:spPr/>
        <p:txBody>
          <a:bodyPr/>
          <a:lstStyle>
            <a:lvl1pPr>
              <a:defRPr/>
            </a:lvl1pPr>
          </a:lstStyle>
          <a:p>
            <a:fld id="{84D8638C-859B-4AE7-8309-4A82EF7E398E}"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4255537368"/>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9A4C7FC-F577-497E-B2B5-B07441E873FC}"/>
              </a:ext>
            </a:extLst>
          </p:cNvPr>
          <p:cNvSpPr>
            <a:spLocks noGrp="1"/>
          </p:cNvSpPr>
          <p:nvPr>
            <p:ph type="dt" sz="half" idx="10"/>
          </p:nvPr>
        </p:nvSpPr>
        <p:spPr/>
        <p:txBody>
          <a:bodyPr/>
          <a:lstStyle>
            <a:lvl1pPr>
              <a:defRPr/>
            </a:lvl1pPr>
          </a:lstStyle>
          <a:p>
            <a:fld id="{CA885601-4EFE-43C1-A7E6-DDB528C71894}" type="datetimeFigureOut">
              <a:rPr lang="en-US" altLang="en-US">
                <a:latin typeface="Calibri"/>
              </a:rPr>
              <a:pPr/>
              <a:t>8/23/20</a:t>
            </a:fld>
            <a:endParaRPr lang="en-US" altLang="en-US">
              <a:latin typeface="Calibri"/>
            </a:endParaRPr>
          </a:p>
        </p:txBody>
      </p:sp>
      <p:sp>
        <p:nvSpPr>
          <p:cNvPr id="3" name="Footer Placeholder 4">
            <a:extLst>
              <a:ext uri="{FF2B5EF4-FFF2-40B4-BE49-F238E27FC236}">
                <a16:creationId xmlns:a16="http://schemas.microsoft.com/office/drawing/2014/main" id="{FCFD2E5D-FD4C-4099-92AB-03F6E12306FF}"/>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a:extLst>
              <a:ext uri="{FF2B5EF4-FFF2-40B4-BE49-F238E27FC236}">
                <a16:creationId xmlns:a16="http://schemas.microsoft.com/office/drawing/2014/main" id="{BAE88287-DA8D-4236-8310-C34A058F5388}"/>
              </a:ext>
            </a:extLst>
          </p:cNvPr>
          <p:cNvSpPr>
            <a:spLocks noGrp="1"/>
          </p:cNvSpPr>
          <p:nvPr>
            <p:ph type="sldNum" sz="quarter" idx="12"/>
          </p:nvPr>
        </p:nvSpPr>
        <p:spPr/>
        <p:txBody>
          <a:bodyPr/>
          <a:lstStyle>
            <a:lvl1pPr>
              <a:defRPr/>
            </a:lvl1pPr>
          </a:lstStyle>
          <a:p>
            <a:fld id="{DBE8A092-D82C-4E48-AC98-BF6BEA1F86E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658980032"/>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AD51338-502C-43ED-B669-672E8BC3B793}"/>
              </a:ext>
            </a:extLst>
          </p:cNvPr>
          <p:cNvSpPr>
            <a:spLocks noGrp="1"/>
          </p:cNvSpPr>
          <p:nvPr>
            <p:ph type="dt" sz="half" idx="10"/>
          </p:nvPr>
        </p:nvSpPr>
        <p:spPr/>
        <p:txBody>
          <a:bodyPr/>
          <a:lstStyle>
            <a:lvl1pPr>
              <a:defRPr/>
            </a:lvl1pPr>
          </a:lstStyle>
          <a:p>
            <a:fld id="{A236517A-D090-4C26-B1F0-240F18BE843F}" type="datetimeFigureOut">
              <a:rPr lang="en-US" altLang="en-US">
                <a:latin typeface="Calibri"/>
              </a:rPr>
              <a:pPr/>
              <a:t>8/23/20</a:t>
            </a:fld>
            <a:endParaRPr lang="en-US" altLang="en-US">
              <a:latin typeface="Calibri"/>
            </a:endParaRPr>
          </a:p>
        </p:txBody>
      </p:sp>
      <p:sp>
        <p:nvSpPr>
          <p:cNvPr id="6" name="Footer Placeholder 4">
            <a:extLst>
              <a:ext uri="{FF2B5EF4-FFF2-40B4-BE49-F238E27FC236}">
                <a16:creationId xmlns:a16="http://schemas.microsoft.com/office/drawing/2014/main" id="{49D37712-C33F-49F0-9FB4-3F00D39A7C15}"/>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F94365DB-4998-431D-B7B7-19AAA7262BEB}"/>
              </a:ext>
            </a:extLst>
          </p:cNvPr>
          <p:cNvSpPr>
            <a:spLocks noGrp="1"/>
          </p:cNvSpPr>
          <p:nvPr>
            <p:ph type="sldNum" sz="quarter" idx="12"/>
          </p:nvPr>
        </p:nvSpPr>
        <p:spPr/>
        <p:txBody>
          <a:bodyPr/>
          <a:lstStyle>
            <a:lvl1pPr>
              <a:defRPr/>
            </a:lvl1pPr>
          </a:lstStyle>
          <a:p>
            <a:fld id="{54E43A75-055A-49F3-89B3-8A55536600FD}"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059793582"/>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BF2CA17-9AD5-4D95-8A76-8A203F84451B}"/>
              </a:ext>
            </a:extLst>
          </p:cNvPr>
          <p:cNvSpPr>
            <a:spLocks noGrp="1"/>
          </p:cNvSpPr>
          <p:nvPr>
            <p:ph type="dt" sz="half" idx="10"/>
          </p:nvPr>
        </p:nvSpPr>
        <p:spPr/>
        <p:txBody>
          <a:bodyPr/>
          <a:lstStyle>
            <a:lvl1pPr>
              <a:defRPr/>
            </a:lvl1pPr>
          </a:lstStyle>
          <a:p>
            <a:fld id="{2AC20CB9-22C5-400A-B966-23FF65E5DE79}" type="datetimeFigureOut">
              <a:rPr lang="en-US" altLang="en-US">
                <a:latin typeface="Calibri"/>
              </a:rPr>
              <a:pPr/>
              <a:t>8/23/20</a:t>
            </a:fld>
            <a:endParaRPr lang="en-US" altLang="en-US">
              <a:latin typeface="Calibri"/>
            </a:endParaRPr>
          </a:p>
        </p:txBody>
      </p:sp>
      <p:sp>
        <p:nvSpPr>
          <p:cNvPr id="6" name="Footer Placeholder 4">
            <a:extLst>
              <a:ext uri="{FF2B5EF4-FFF2-40B4-BE49-F238E27FC236}">
                <a16:creationId xmlns:a16="http://schemas.microsoft.com/office/drawing/2014/main" id="{AC790662-B8AF-4D1D-B2B3-8F85D44A80E3}"/>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995E1CBA-CE1E-4809-B80C-BDA3741C4A5A}"/>
              </a:ext>
            </a:extLst>
          </p:cNvPr>
          <p:cNvSpPr>
            <a:spLocks noGrp="1"/>
          </p:cNvSpPr>
          <p:nvPr>
            <p:ph type="sldNum" sz="quarter" idx="12"/>
          </p:nvPr>
        </p:nvSpPr>
        <p:spPr/>
        <p:txBody>
          <a:bodyPr/>
          <a:lstStyle>
            <a:lvl1pPr>
              <a:defRPr/>
            </a:lvl1pPr>
          </a:lstStyle>
          <a:p>
            <a:fld id="{693BCEC0-99D7-4B36-BDCA-C41E7EF9D873}"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41416741"/>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27B309-A728-4760-9FFD-AD9AFA71C3A4}"/>
              </a:ext>
            </a:extLst>
          </p:cNvPr>
          <p:cNvSpPr>
            <a:spLocks noGrp="1"/>
          </p:cNvSpPr>
          <p:nvPr>
            <p:ph type="dt" sz="half" idx="10"/>
          </p:nvPr>
        </p:nvSpPr>
        <p:spPr/>
        <p:txBody>
          <a:bodyPr/>
          <a:lstStyle>
            <a:lvl1pPr>
              <a:defRPr/>
            </a:lvl1pPr>
          </a:lstStyle>
          <a:p>
            <a:fld id="{99D0234B-E6EC-47AE-B659-6BA925A35289}" type="datetimeFigureOut">
              <a:rPr lang="en-US" altLang="en-US">
                <a:latin typeface="Calibri"/>
              </a:rPr>
              <a:pPr/>
              <a:t>8/23/20</a:t>
            </a:fld>
            <a:endParaRPr lang="en-US" altLang="en-US">
              <a:latin typeface="Calibri"/>
            </a:endParaRPr>
          </a:p>
        </p:txBody>
      </p:sp>
      <p:sp>
        <p:nvSpPr>
          <p:cNvPr id="5" name="Footer Placeholder 4">
            <a:extLst>
              <a:ext uri="{FF2B5EF4-FFF2-40B4-BE49-F238E27FC236}">
                <a16:creationId xmlns:a16="http://schemas.microsoft.com/office/drawing/2014/main" id="{074B5238-0938-455C-93F9-6F55AA40321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7E16474E-A674-4E9C-AADF-3744E8292300}"/>
              </a:ext>
            </a:extLst>
          </p:cNvPr>
          <p:cNvSpPr>
            <a:spLocks noGrp="1"/>
          </p:cNvSpPr>
          <p:nvPr>
            <p:ph type="sldNum" sz="quarter" idx="12"/>
          </p:nvPr>
        </p:nvSpPr>
        <p:spPr/>
        <p:txBody>
          <a:bodyPr/>
          <a:lstStyle>
            <a:lvl1pPr>
              <a:defRPr/>
            </a:lvl1pPr>
          </a:lstStyle>
          <a:p>
            <a:fld id="{47E0A6DF-099A-468D-B898-92328A942A11}"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7117059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lgn="ctr">
              <a:defRPr baseline="30000"/>
            </a:lvl1pPr>
          </a:lstStyle>
          <a:p>
            <a:pPr>
              <a:defRPr/>
            </a:pPr>
            <a:fld id="{4E5A5E54-2CBB-284C-B908-958AAF8D7AC8}" type="datetime1">
              <a:rPr lang="en-US"/>
              <a:pPr>
                <a:defRPr/>
              </a:pPr>
              <a:t>8/23/20</a:t>
            </a:fld>
            <a:endParaRPr lang="en-US"/>
          </a:p>
        </p:txBody>
      </p:sp>
      <p:sp>
        <p:nvSpPr>
          <p:cNvPr id="3"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4" name="Rectangle 1034"/>
          <p:cNvSpPr>
            <a:spLocks noGrp="1" noChangeArrowheads="1"/>
          </p:cNvSpPr>
          <p:nvPr>
            <p:ph type="sldNum" sz="quarter" idx="12"/>
          </p:nvPr>
        </p:nvSpPr>
        <p:spPr/>
        <p:txBody>
          <a:bodyPr/>
          <a:lstStyle>
            <a:lvl1pPr>
              <a:defRPr baseline="30000"/>
            </a:lvl1pPr>
          </a:lstStyle>
          <a:p>
            <a:pPr>
              <a:defRPr/>
            </a:pPr>
            <a:fld id="{E72C91F3-9259-C440-AA87-C19E9E4FB758}" type="slidenum">
              <a:rPr lang="en-US"/>
              <a:pPr>
                <a:defRPr/>
              </a:pPr>
              <a:t>‹#›</a:t>
            </a:fld>
            <a:endParaRPr lang="en-US"/>
          </a:p>
        </p:txBody>
      </p:sp>
    </p:spTree>
    <p:extLst>
      <p:ext uri="{BB962C8B-B14F-4D97-AF65-F5344CB8AC3E}">
        <p14:creationId xmlns:p14="http://schemas.microsoft.com/office/powerpoint/2010/main" val="2423262651"/>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0A1F14-FC36-4FC9-A3C1-3FF145AC7069}"/>
              </a:ext>
            </a:extLst>
          </p:cNvPr>
          <p:cNvSpPr>
            <a:spLocks noGrp="1"/>
          </p:cNvSpPr>
          <p:nvPr>
            <p:ph type="dt" sz="half" idx="10"/>
          </p:nvPr>
        </p:nvSpPr>
        <p:spPr/>
        <p:txBody>
          <a:bodyPr/>
          <a:lstStyle>
            <a:lvl1pPr>
              <a:defRPr/>
            </a:lvl1pPr>
          </a:lstStyle>
          <a:p>
            <a:fld id="{7B0748D3-C711-44D3-9529-57E4B60CC26E}" type="datetimeFigureOut">
              <a:rPr lang="en-US" altLang="en-US">
                <a:latin typeface="Calibri"/>
              </a:rPr>
              <a:pPr/>
              <a:t>8/23/20</a:t>
            </a:fld>
            <a:endParaRPr lang="en-US" altLang="en-US">
              <a:latin typeface="Calibri"/>
            </a:endParaRPr>
          </a:p>
        </p:txBody>
      </p:sp>
      <p:sp>
        <p:nvSpPr>
          <p:cNvPr id="5" name="Footer Placeholder 4">
            <a:extLst>
              <a:ext uri="{FF2B5EF4-FFF2-40B4-BE49-F238E27FC236}">
                <a16:creationId xmlns:a16="http://schemas.microsoft.com/office/drawing/2014/main" id="{180B3C03-FBC3-4B91-8D3A-A926CB1FD470}"/>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9AB4922F-DBAB-4E55-8F22-170894E19BAC}"/>
              </a:ext>
            </a:extLst>
          </p:cNvPr>
          <p:cNvSpPr>
            <a:spLocks noGrp="1"/>
          </p:cNvSpPr>
          <p:nvPr>
            <p:ph type="sldNum" sz="quarter" idx="12"/>
          </p:nvPr>
        </p:nvSpPr>
        <p:spPr/>
        <p:txBody>
          <a:bodyPr/>
          <a:lstStyle>
            <a:lvl1pPr>
              <a:defRPr/>
            </a:lvl1pPr>
          </a:lstStyle>
          <a:p>
            <a:fld id="{2BF538EB-1871-4108-9062-47A305EDD090}"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71449502"/>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28264604"/>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140731114"/>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752039523"/>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33016968"/>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961373190"/>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577959455"/>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855403012"/>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225816145"/>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7365265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lgn="ctr">
              <a:defRPr baseline="30000"/>
            </a:lvl1pPr>
          </a:lstStyle>
          <a:p>
            <a:pPr>
              <a:defRPr/>
            </a:pPr>
            <a:fld id="{F90D43F7-D73B-6A4A-9CEE-FDDBFF52799E}" type="datetime1">
              <a:rPr lang="en-US"/>
              <a:pPr>
                <a:defRPr/>
              </a:pPr>
              <a:t>8/23/20</a:t>
            </a:fld>
            <a:endParaRPr lang="en-US"/>
          </a:p>
        </p:txBody>
      </p:sp>
      <p:sp>
        <p:nvSpPr>
          <p:cNvPr id="6"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4"/>
          <p:cNvSpPr>
            <a:spLocks noGrp="1" noChangeArrowheads="1"/>
          </p:cNvSpPr>
          <p:nvPr>
            <p:ph type="sldNum" sz="quarter" idx="12"/>
          </p:nvPr>
        </p:nvSpPr>
        <p:spPr/>
        <p:txBody>
          <a:bodyPr/>
          <a:lstStyle>
            <a:lvl1pPr>
              <a:defRPr baseline="30000"/>
            </a:lvl1pPr>
          </a:lstStyle>
          <a:p>
            <a:pPr>
              <a:defRPr/>
            </a:pPr>
            <a:fld id="{0B20512A-5898-FA42-8C27-45641329E730}" type="slidenum">
              <a:rPr lang="en-US"/>
              <a:pPr>
                <a:defRPr/>
              </a:pPr>
              <a:t>‹#›</a:t>
            </a:fld>
            <a:endParaRPr lang="en-US"/>
          </a:p>
        </p:txBody>
      </p:sp>
    </p:spTree>
    <p:extLst>
      <p:ext uri="{BB962C8B-B14F-4D97-AF65-F5344CB8AC3E}">
        <p14:creationId xmlns:p14="http://schemas.microsoft.com/office/powerpoint/2010/main" val="1896880336"/>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89863991"/>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29366879"/>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833488420"/>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8784360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lgn="ctr">
              <a:defRPr baseline="30000"/>
            </a:lvl1pPr>
          </a:lstStyle>
          <a:p>
            <a:pPr>
              <a:defRPr/>
            </a:pPr>
            <a:fld id="{A1D52824-1BBA-454B-AE6F-4DA04B983C9F}" type="datetime1">
              <a:rPr lang="en-US"/>
              <a:pPr>
                <a:defRPr/>
              </a:pPr>
              <a:t>8/23/20</a:t>
            </a:fld>
            <a:endParaRPr lang="en-US"/>
          </a:p>
        </p:txBody>
      </p:sp>
      <p:sp>
        <p:nvSpPr>
          <p:cNvPr id="6"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4"/>
          <p:cNvSpPr>
            <a:spLocks noGrp="1" noChangeArrowheads="1"/>
          </p:cNvSpPr>
          <p:nvPr>
            <p:ph type="sldNum" sz="quarter" idx="12"/>
          </p:nvPr>
        </p:nvSpPr>
        <p:spPr/>
        <p:txBody>
          <a:bodyPr/>
          <a:lstStyle>
            <a:lvl1pPr>
              <a:defRPr baseline="30000"/>
            </a:lvl1pPr>
          </a:lstStyle>
          <a:p>
            <a:pPr>
              <a:defRPr/>
            </a:pPr>
            <a:fld id="{0C401CC3-A92C-D542-8558-5CC05119508E}" type="slidenum">
              <a:rPr lang="en-US"/>
              <a:pPr>
                <a:defRPr/>
              </a:pPr>
              <a:t>‹#›</a:t>
            </a:fld>
            <a:endParaRPr lang="en-US"/>
          </a:p>
        </p:txBody>
      </p:sp>
    </p:spTree>
    <p:extLst>
      <p:ext uri="{BB962C8B-B14F-4D97-AF65-F5344CB8AC3E}">
        <p14:creationId xmlns:p14="http://schemas.microsoft.com/office/powerpoint/2010/main" val="6783930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lgn="ctr">
              <a:defRPr baseline="30000"/>
            </a:lvl1pPr>
          </a:lstStyle>
          <a:p>
            <a:pPr>
              <a:defRPr/>
            </a:pPr>
            <a:fld id="{83D40486-28F4-894F-9BFF-EF5DAB79A423}" type="datetime1">
              <a:rPr lang="en-US"/>
              <a:pPr>
                <a:defRPr/>
              </a:pPr>
              <a:t>8/23/20</a:t>
            </a:fld>
            <a:endParaRPr lang="en-US"/>
          </a:p>
        </p:txBody>
      </p:sp>
      <p:sp>
        <p:nvSpPr>
          <p:cNvPr id="5"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4"/>
          <p:cNvSpPr>
            <a:spLocks noGrp="1" noChangeArrowheads="1"/>
          </p:cNvSpPr>
          <p:nvPr>
            <p:ph type="sldNum" sz="quarter" idx="12"/>
          </p:nvPr>
        </p:nvSpPr>
        <p:spPr/>
        <p:txBody>
          <a:bodyPr/>
          <a:lstStyle>
            <a:lvl1pPr>
              <a:defRPr baseline="30000"/>
            </a:lvl1pPr>
          </a:lstStyle>
          <a:p>
            <a:pPr>
              <a:defRPr/>
            </a:pPr>
            <a:fld id="{CA52B470-256F-9B46-A7E8-3F8767A52332}" type="slidenum">
              <a:rPr lang="en-US"/>
              <a:pPr>
                <a:defRPr/>
              </a:pPr>
              <a:t>‹#›</a:t>
            </a:fld>
            <a:endParaRPr lang="en-US"/>
          </a:p>
        </p:txBody>
      </p:sp>
    </p:spTree>
    <p:extLst>
      <p:ext uri="{BB962C8B-B14F-4D97-AF65-F5344CB8AC3E}">
        <p14:creationId xmlns:p14="http://schemas.microsoft.com/office/powerpoint/2010/main" val="25775893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lgn="ctr">
              <a:defRPr baseline="30000"/>
            </a:lvl1pPr>
          </a:lstStyle>
          <a:p>
            <a:pPr>
              <a:defRPr/>
            </a:pPr>
            <a:fld id="{EE9A11DD-4173-2E4B-8380-C09A58E1F2AF}" type="datetime1">
              <a:rPr lang="en-US"/>
              <a:pPr>
                <a:defRPr/>
              </a:pPr>
              <a:t>8/23/20</a:t>
            </a:fld>
            <a:endParaRPr lang="en-US"/>
          </a:p>
        </p:txBody>
      </p:sp>
      <p:sp>
        <p:nvSpPr>
          <p:cNvPr id="5"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4"/>
          <p:cNvSpPr>
            <a:spLocks noGrp="1" noChangeArrowheads="1"/>
          </p:cNvSpPr>
          <p:nvPr>
            <p:ph type="sldNum" sz="quarter" idx="12"/>
          </p:nvPr>
        </p:nvSpPr>
        <p:spPr/>
        <p:txBody>
          <a:bodyPr/>
          <a:lstStyle>
            <a:lvl1pPr>
              <a:defRPr baseline="30000"/>
            </a:lvl1pPr>
          </a:lstStyle>
          <a:p>
            <a:pPr>
              <a:defRPr/>
            </a:pPr>
            <a:fld id="{E9EA617C-5FBF-2E41-87EA-62B7F84C85FF}" type="slidenum">
              <a:rPr lang="en-US"/>
              <a:pPr>
                <a:defRPr/>
              </a:pPr>
              <a:t>‹#›</a:t>
            </a:fld>
            <a:endParaRPr lang="en-US"/>
          </a:p>
        </p:txBody>
      </p:sp>
    </p:spTree>
    <p:extLst>
      <p:ext uri="{BB962C8B-B14F-4D97-AF65-F5344CB8AC3E}">
        <p14:creationId xmlns:p14="http://schemas.microsoft.com/office/powerpoint/2010/main" val="13274160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EAE8E2"/>
              </a:solidFill>
              <a:latin typeface="Arial Narrow"/>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latin typeface="Arial Narrow"/>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9244226-67E5-6341-BF4B-5666C55FC8B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537587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1372ED0-B7CE-7F49-9DE9-0157649ED891}"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5844336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53D8143-619B-0A4C-A542-5AA1217DBFC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41378507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5253B00-649D-6A44-87D8-1884E9B943E4}"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236154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9" name="Rectangle 10"/>
          <p:cNvSpPr>
            <a:spLocks noGrp="1" noChangeArrowheads="1"/>
          </p:cNvSpPr>
          <p:nvPr>
            <p:ph type="sldNum" sz="quarter" idx="12"/>
          </p:nvPr>
        </p:nvSpPr>
        <p:spPr>
          <a:ln/>
        </p:spPr>
        <p:txBody>
          <a:bodyPr/>
          <a:lstStyle>
            <a:lvl1pPr>
              <a:defRPr/>
            </a:lvl1pPr>
          </a:lstStyle>
          <a:p>
            <a:pPr>
              <a:defRPr/>
            </a:pPr>
            <a:fld id="{6075A59C-DB8C-0747-ABC3-C7C5B4443BF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0264025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B16982D-84EB-704A-8D41-197D39223C2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5277688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4" name="Rectangle 10"/>
          <p:cNvSpPr>
            <a:spLocks noGrp="1" noChangeArrowheads="1"/>
          </p:cNvSpPr>
          <p:nvPr>
            <p:ph type="sldNum" sz="quarter" idx="12"/>
          </p:nvPr>
        </p:nvSpPr>
        <p:spPr>
          <a:ln/>
        </p:spPr>
        <p:txBody>
          <a:bodyPr/>
          <a:lstStyle>
            <a:lvl1pPr>
              <a:defRPr/>
            </a:lvl1pPr>
          </a:lstStyle>
          <a:p>
            <a:pPr>
              <a:defRPr/>
            </a:pPr>
            <a:fld id="{5E911920-EFA7-AA41-832A-3448909137D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4569713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56EE202-6130-4A4D-93B7-B3FF3BD94079}"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9583041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C2A477F-4E0F-964D-A6C9-21323E83B85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2561776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35592EC-831E-9443-A65A-75469883540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8403347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EB1A85B-F4DD-8D4C-8FDB-ADCF5D4415B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068747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1026"/>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333333"/>
              </a:solidFill>
              <a:latin typeface="Times New Roman" charset="0"/>
              <a:ea typeface="ＭＳ Ｐゴシック" charset="0"/>
              <a:cs typeface="ＭＳ Ｐゴシック" charset="0"/>
            </a:endParaRPr>
          </a:p>
        </p:txBody>
      </p:sp>
      <p:sp>
        <p:nvSpPr>
          <p:cNvPr id="354307" name="Rectangle 1027"/>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54308" name="Rectangle 1028"/>
          <p:cNvSpPr>
            <a:spLocks noGrp="1" noChangeArrowheads="1"/>
          </p:cNvSpPr>
          <p:nvPr>
            <p:ph type="subTitle" idx="1"/>
          </p:nvPr>
        </p:nvSpPr>
        <p:spPr>
          <a:xfrm>
            <a:off x="1371600" y="3886200"/>
            <a:ext cx="6400800" cy="1752600"/>
          </a:xfrm>
        </p:spPr>
        <p:txBody>
          <a:bodyPr/>
          <a:lstStyle>
            <a:lvl1pPr marL="0" indent="0" algn="ctr">
              <a:buFont typeface="Monotype Sorts" pitchFamily="-108" charset="2"/>
              <a:buNone/>
              <a:defRPr/>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lgn="ctr">
              <a:defRPr baseline="30000">
                <a:solidFill>
                  <a:srgbClr val="578963"/>
                </a:solidFill>
              </a:defRPr>
            </a:lvl1pPr>
          </a:lstStyle>
          <a:p>
            <a:pPr>
              <a:defRPr/>
            </a:pPr>
            <a:fld id="{E79E6C76-E5A3-504A-9F99-C097BBF397FF}" type="datetime1">
              <a:rPr lang="en-US"/>
              <a:pPr>
                <a:defRPr/>
              </a:pPr>
              <a:t>8/23/20</a:t>
            </a:fld>
            <a:endParaRPr lang="en-US"/>
          </a:p>
        </p:txBody>
      </p:sp>
      <p:sp>
        <p:nvSpPr>
          <p:cNvPr id="6" name="Rectangle 1030"/>
          <p:cNvSpPr>
            <a:spLocks noGrp="1" noChangeArrowheads="1"/>
          </p:cNvSpPr>
          <p:nvPr>
            <p:ph type="ftr" sz="quarter" idx="11"/>
          </p:nvPr>
        </p:nvSpPr>
        <p:spPr/>
        <p:txBody>
          <a:bodyPr/>
          <a:lstStyle>
            <a:lvl1pPr>
              <a:defRPr baseline="30000">
                <a:solidFill>
                  <a:srgbClr val="578963"/>
                </a:solidFill>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baseline="30000">
                <a:solidFill>
                  <a:srgbClr val="578963"/>
                </a:solidFill>
              </a:defRPr>
            </a:lvl1pPr>
          </a:lstStyle>
          <a:p>
            <a:pPr>
              <a:defRPr/>
            </a:pPr>
            <a:fld id="{ACE741B1-C80B-E247-9F5A-B8879EEA9A35}" type="slidenum">
              <a:rPr lang="en-US"/>
              <a:pPr>
                <a:defRPr/>
              </a:pPr>
              <a:t>‹#›</a:t>
            </a:fld>
            <a:endParaRPr lang="en-US"/>
          </a:p>
        </p:txBody>
      </p:sp>
    </p:spTree>
    <p:extLst>
      <p:ext uri="{BB962C8B-B14F-4D97-AF65-F5344CB8AC3E}">
        <p14:creationId xmlns:p14="http://schemas.microsoft.com/office/powerpoint/2010/main" val="11765925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19FA21D5-2B54-4342-9A4A-C096D665D768}" type="datetime1">
              <a:rPr lang="en-US"/>
              <a:pPr>
                <a:defRPr/>
              </a:pPr>
              <a:t>8/23/20</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4B0FB949-AFC6-8640-98BF-90B550820EAE}" type="slidenum">
              <a:rPr lang="en-US"/>
              <a:pPr>
                <a:defRPr/>
              </a:pPr>
              <a:t>‹#›</a:t>
            </a:fld>
            <a:endParaRPr lang="en-US"/>
          </a:p>
        </p:txBody>
      </p:sp>
    </p:spTree>
    <p:extLst>
      <p:ext uri="{BB962C8B-B14F-4D97-AF65-F5344CB8AC3E}">
        <p14:creationId xmlns:p14="http://schemas.microsoft.com/office/powerpoint/2010/main" val="36717761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lgn="ctr">
              <a:defRPr baseline="30000"/>
            </a:lvl1pPr>
          </a:lstStyle>
          <a:p>
            <a:pPr>
              <a:defRPr/>
            </a:pPr>
            <a:fld id="{62026ADB-0DAB-BB46-95EF-FDA663934D3C}" type="datetime1">
              <a:rPr lang="en-US"/>
              <a:pPr>
                <a:defRPr/>
              </a:pPr>
              <a:t>8/23/20</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3F87B6D9-D38D-7045-89DB-4F19DC6973D8}" type="slidenum">
              <a:rPr lang="en-US"/>
              <a:pPr>
                <a:defRPr/>
              </a:pPr>
              <a:t>‹#›</a:t>
            </a:fld>
            <a:endParaRPr lang="en-US"/>
          </a:p>
        </p:txBody>
      </p:sp>
    </p:spTree>
    <p:extLst>
      <p:ext uri="{BB962C8B-B14F-4D97-AF65-F5344CB8AC3E}">
        <p14:creationId xmlns:p14="http://schemas.microsoft.com/office/powerpoint/2010/main" val="14270678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lgn="ctr">
              <a:defRPr baseline="30000"/>
            </a:lvl1pPr>
          </a:lstStyle>
          <a:p>
            <a:pPr>
              <a:defRPr/>
            </a:pPr>
            <a:fld id="{1104E49C-003D-6148-80B4-E3DE46B1730D}" type="datetime1">
              <a:rPr lang="en-US"/>
              <a:pPr>
                <a:defRPr/>
              </a:pPr>
              <a:t>8/23/20</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88844ECD-8442-F140-8186-B06DED4E5C18}" type="slidenum">
              <a:rPr lang="en-US"/>
              <a:pPr>
                <a:defRPr/>
              </a:pPr>
              <a:t>‹#›</a:t>
            </a:fld>
            <a:endParaRPr lang="en-US"/>
          </a:p>
        </p:txBody>
      </p:sp>
    </p:spTree>
    <p:extLst>
      <p:ext uri="{BB962C8B-B14F-4D97-AF65-F5344CB8AC3E}">
        <p14:creationId xmlns:p14="http://schemas.microsoft.com/office/powerpoint/2010/main" val="15404658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lgn="ctr">
              <a:defRPr baseline="30000"/>
            </a:lvl1pPr>
          </a:lstStyle>
          <a:p>
            <a:pPr>
              <a:defRPr/>
            </a:pPr>
            <a:fld id="{DA655B10-417B-D540-BB71-60673F9153B6}" type="datetime1">
              <a:rPr lang="en-US"/>
              <a:pPr>
                <a:defRPr/>
              </a:pPr>
              <a:t>8/23/20</a:t>
            </a:fld>
            <a:endParaRPr lang="en-US"/>
          </a:p>
        </p:txBody>
      </p:sp>
      <p:sp>
        <p:nvSpPr>
          <p:cNvPr id="8"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9" name="Rectangle 1030"/>
          <p:cNvSpPr>
            <a:spLocks noGrp="1" noChangeArrowheads="1"/>
          </p:cNvSpPr>
          <p:nvPr>
            <p:ph type="sldNum" sz="quarter" idx="12"/>
          </p:nvPr>
        </p:nvSpPr>
        <p:spPr/>
        <p:txBody>
          <a:bodyPr/>
          <a:lstStyle>
            <a:lvl1pPr>
              <a:defRPr baseline="30000"/>
            </a:lvl1pPr>
          </a:lstStyle>
          <a:p>
            <a:pPr>
              <a:defRPr/>
            </a:pPr>
            <a:fld id="{892107EF-FE2C-5C40-AAE3-C6D0B9FE7DE5}" type="slidenum">
              <a:rPr lang="en-US"/>
              <a:pPr>
                <a:defRPr/>
              </a:pPr>
              <a:t>‹#›</a:t>
            </a:fld>
            <a:endParaRPr lang="en-US"/>
          </a:p>
        </p:txBody>
      </p:sp>
    </p:spTree>
    <p:extLst>
      <p:ext uri="{BB962C8B-B14F-4D97-AF65-F5344CB8AC3E}">
        <p14:creationId xmlns:p14="http://schemas.microsoft.com/office/powerpoint/2010/main" val="42818282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lgn="ctr">
              <a:defRPr baseline="30000"/>
            </a:lvl1pPr>
          </a:lstStyle>
          <a:p>
            <a:pPr>
              <a:defRPr/>
            </a:pPr>
            <a:fld id="{B829B3F3-A99C-4644-9DA0-C5EC029858A5}" type="datetime1">
              <a:rPr lang="en-US"/>
              <a:pPr>
                <a:defRPr/>
              </a:pPr>
              <a:t>8/23/20</a:t>
            </a:fld>
            <a:endParaRPr lang="en-US"/>
          </a:p>
        </p:txBody>
      </p:sp>
      <p:sp>
        <p:nvSpPr>
          <p:cNvPr id="4"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5" name="Rectangle 1030"/>
          <p:cNvSpPr>
            <a:spLocks noGrp="1" noChangeArrowheads="1"/>
          </p:cNvSpPr>
          <p:nvPr>
            <p:ph type="sldNum" sz="quarter" idx="12"/>
          </p:nvPr>
        </p:nvSpPr>
        <p:spPr/>
        <p:txBody>
          <a:bodyPr/>
          <a:lstStyle>
            <a:lvl1pPr>
              <a:defRPr baseline="30000"/>
            </a:lvl1pPr>
          </a:lstStyle>
          <a:p>
            <a:pPr>
              <a:defRPr/>
            </a:pPr>
            <a:fld id="{1802E105-9D0B-E145-9151-1263A6FC532C}" type="slidenum">
              <a:rPr lang="en-US"/>
              <a:pPr>
                <a:defRPr/>
              </a:pPr>
              <a:t>‹#›</a:t>
            </a:fld>
            <a:endParaRPr lang="en-US"/>
          </a:p>
        </p:txBody>
      </p:sp>
    </p:spTree>
    <p:extLst>
      <p:ext uri="{BB962C8B-B14F-4D97-AF65-F5344CB8AC3E}">
        <p14:creationId xmlns:p14="http://schemas.microsoft.com/office/powerpoint/2010/main" val="12406401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defRPr baseline="30000"/>
            </a:lvl1pPr>
          </a:lstStyle>
          <a:p>
            <a:pPr>
              <a:defRPr/>
            </a:pPr>
            <a:fld id="{BE34DCFF-7B47-B34B-A723-E797B1DD211E}" type="datetime1">
              <a:rPr lang="en-US"/>
              <a:pPr>
                <a:defRPr/>
              </a:pPr>
              <a:t>8/23/20</a:t>
            </a:fld>
            <a:endParaRPr lang="en-US"/>
          </a:p>
        </p:txBody>
      </p:sp>
      <p:sp>
        <p:nvSpPr>
          <p:cNvPr id="3"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4" name="Rectangle 1030"/>
          <p:cNvSpPr>
            <a:spLocks noGrp="1" noChangeArrowheads="1"/>
          </p:cNvSpPr>
          <p:nvPr>
            <p:ph type="sldNum" sz="quarter" idx="12"/>
          </p:nvPr>
        </p:nvSpPr>
        <p:spPr/>
        <p:txBody>
          <a:bodyPr/>
          <a:lstStyle>
            <a:lvl1pPr>
              <a:defRPr baseline="30000"/>
            </a:lvl1pPr>
          </a:lstStyle>
          <a:p>
            <a:pPr>
              <a:defRPr/>
            </a:pPr>
            <a:fld id="{3B960B70-E104-EB45-B52B-F7600D332F17}" type="slidenum">
              <a:rPr lang="en-US"/>
              <a:pPr>
                <a:defRPr/>
              </a:pPr>
              <a:t>‹#›</a:t>
            </a:fld>
            <a:endParaRPr lang="en-US"/>
          </a:p>
        </p:txBody>
      </p:sp>
    </p:spTree>
    <p:extLst>
      <p:ext uri="{BB962C8B-B14F-4D97-AF65-F5344CB8AC3E}">
        <p14:creationId xmlns:p14="http://schemas.microsoft.com/office/powerpoint/2010/main" val="25322828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0ED06EB3-624A-A148-B10E-66210D60F34D}" type="datetime1">
              <a:rPr lang="en-US"/>
              <a:pPr>
                <a:defRPr/>
              </a:pPr>
              <a:t>8/23/20</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CCE407FA-DC2D-4A49-AABC-2C3D293F3C5A}" type="slidenum">
              <a:rPr lang="en-US"/>
              <a:pPr>
                <a:defRPr/>
              </a:pPr>
              <a:t>‹#›</a:t>
            </a:fld>
            <a:endParaRPr lang="en-US"/>
          </a:p>
        </p:txBody>
      </p:sp>
    </p:spTree>
    <p:extLst>
      <p:ext uri="{BB962C8B-B14F-4D97-AF65-F5344CB8AC3E}">
        <p14:creationId xmlns:p14="http://schemas.microsoft.com/office/powerpoint/2010/main" val="26774626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552C35D5-6D53-9946-B3BD-02CBC931DC1A}" type="datetime1">
              <a:rPr lang="en-US"/>
              <a:pPr>
                <a:defRPr/>
              </a:pPr>
              <a:t>8/23/20</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F4BF8729-8E1A-FA4E-A525-8F7E2A21F0B8}" type="slidenum">
              <a:rPr lang="en-US"/>
              <a:pPr>
                <a:defRPr/>
              </a:pPr>
              <a:t>‹#›</a:t>
            </a:fld>
            <a:endParaRPr lang="en-US"/>
          </a:p>
        </p:txBody>
      </p:sp>
    </p:spTree>
    <p:extLst>
      <p:ext uri="{BB962C8B-B14F-4D97-AF65-F5344CB8AC3E}">
        <p14:creationId xmlns:p14="http://schemas.microsoft.com/office/powerpoint/2010/main" val="3616719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D27CFD1C-F635-5B4B-9A19-6B526959CA38}" type="datetime1">
              <a:rPr lang="en-US"/>
              <a:pPr>
                <a:defRPr/>
              </a:pPr>
              <a:t>8/23/20</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E7A6003D-0FA3-7F42-8DC1-DF6C0EFF8804}" type="slidenum">
              <a:rPr lang="en-US"/>
              <a:pPr>
                <a:defRPr/>
              </a:pPr>
              <a:t>‹#›</a:t>
            </a:fld>
            <a:endParaRPr lang="en-US"/>
          </a:p>
        </p:txBody>
      </p:sp>
    </p:spTree>
    <p:extLst>
      <p:ext uri="{BB962C8B-B14F-4D97-AF65-F5344CB8AC3E}">
        <p14:creationId xmlns:p14="http://schemas.microsoft.com/office/powerpoint/2010/main" val="4090894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8EF6D632-2D74-FF4C-A5AB-BD26B19ED30E}" type="datetime1">
              <a:rPr lang="en-US"/>
              <a:pPr>
                <a:defRPr/>
              </a:pPr>
              <a:t>8/23/20</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0A6F3ABE-EBFD-9E43-A478-C494177279A0}" type="slidenum">
              <a:rPr lang="en-US"/>
              <a:pPr>
                <a:defRPr/>
              </a:pPr>
              <a:t>‹#›</a:t>
            </a:fld>
            <a:endParaRPr lang="en-US"/>
          </a:p>
        </p:txBody>
      </p:sp>
    </p:spTree>
    <p:extLst>
      <p:ext uri="{BB962C8B-B14F-4D97-AF65-F5344CB8AC3E}">
        <p14:creationId xmlns:p14="http://schemas.microsoft.com/office/powerpoint/2010/main" val="21049743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028"/>
          <p:cNvSpPr>
            <a:spLocks noGrp="1" noChangeArrowheads="1"/>
          </p:cNvSpPr>
          <p:nvPr>
            <p:ph type="dt" sz="half" idx="10"/>
          </p:nvPr>
        </p:nvSpPr>
        <p:spPr/>
        <p:txBody>
          <a:bodyPr/>
          <a:lstStyle>
            <a:lvl1pPr algn="ctr">
              <a:defRPr baseline="30000"/>
            </a:lvl1pPr>
          </a:lstStyle>
          <a:p>
            <a:pPr>
              <a:defRPr/>
            </a:pPr>
            <a:fld id="{36D8E759-0804-8648-AE9C-2B73F68E4DA7}" type="datetime1">
              <a:rPr lang="en-US"/>
              <a:pPr>
                <a:defRPr/>
              </a:pPr>
              <a:t>8/23/20</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8C59BF7B-CFDE-2A44-B3CC-EE788B9AD506}" type="slidenum">
              <a:rPr lang="en-US"/>
              <a:pPr>
                <a:defRPr/>
              </a:pPr>
              <a:t>‹#›</a:t>
            </a:fld>
            <a:endParaRPr lang="en-US"/>
          </a:p>
        </p:txBody>
      </p:sp>
    </p:spTree>
    <p:extLst>
      <p:ext uri="{BB962C8B-B14F-4D97-AF65-F5344CB8AC3E}">
        <p14:creationId xmlns:p14="http://schemas.microsoft.com/office/powerpoint/2010/main" val="10035961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333333"/>
              </a:solidFill>
              <a:latin typeface="Times New Roman" charset="0"/>
              <a:ea typeface="ＭＳ Ｐゴシック" charset="0"/>
              <a:cs typeface="ＭＳ Ｐゴシック" charset="0"/>
            </a:endParaRPr>
          </a:p>
        </p:txBody>
      </p:sp>
      <p:sp>
        <p:nvSpPr>
          <p:cNvPr id="34819"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4820"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24"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a:defRPr>
                <a:solidFill>
                  <a:srgbClr val="578963"/>
                </a:solidFill>
              </a:defRPr>
            </a:lvl1pPr>
          </a:lstStyle>
          <a:p>
            <a:pPr>
              <a:defRPr/>
            </a:pPr>
            <a:fld id="{4C880B06-B8AA-1F43-A649-BFB573A9776C}" type="slidenum">
              <a:rPr lang="en-US"/>
              <a:pPr>
                <a:defRPr/>
              </a:pPr>
              <a:t>‹#›</a:t>
            </a:fld>
            <a:endParaRPr lang="en-US"/>
          </a:p>
        </p:txBody>
      </p:sp>
    </p:spTree>
    <p:extLst>
      <p:ext uri="{BB962C8B-B14F-4D97-AF65-F5344CB8AC3E}">
        <p14:creationId xmlns:p14="http://schemas.microsoft.com/office/powerpoint/2010/main" val="40626127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1EB21D-BC88-1144-8EEA-3C202FB93F3E}" type="slidenum">
              <a:rPr lang="en-US"/>
              <a:pPr>
                <a:defRPr/>
              </a:pPr>
              <a:t>‹#›</a:t>
            </a:fld>
            <a:endParaRPr lang="en-US"/>
          </a:p>
        </p:txBody>
      </p:sp>
    </p:spTree>
    <p:extLst>
      <p:ext uri="{BB962C8B-B14F-4D97-AF65-F5344CB8AC3E}">
        <p14:creationId xmlns:p14="http://schemas.microsoft.com/office/powerpoint/2010/main" val="812576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5CE078-2AFE-4C44-8FD8-1F57BA8E057C}" type="slidenum">
              <a:rPr lang="en-US"/>
              <a:pPr>
                <a:defRPr/>
              </a:pPr>
              <a:t>‹#›</a:t>
            </a:fld>
            <a:endParaRPr lang="en-US"/>
          </a:p>
        </p:txBody>
      </p:sp>
    </p:spTree>
    <p:extLst>
      <p:ext uri="{BB962C8B-B14F-4D97-AF65-F5344CB8AC3E}">
        <p14:creationId xmlns:p14="http://schemas.microsoft.com/office/powerpoint/2010/main" val="22911795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A93182-CD82-EC48-8670-829EA22B4B53}" type="slidenum">
              <a:rPr lang="en-US"/>
              <a:pPr>
                <a:defRPr/>
              </a:pPr>
              <a:t>‹#›</a:t>
            </a:fld>
            <a:endParaRPr lang="en-US"/>
          </a:p>
        </p:txBody>
      </p:sp>
    </p:spTree>
    <p:extLst>
      <p:ext uri="{BB962C8B-B14F-4D97-AF65-F5344CB8AC3E}">
        <p14:creationId xmlns:p14="http://schemas.microsoft.com/office/powerpoint/2010/main" val="25713631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23BEB38-544C-9D48-B339-2633D28ABCFB}" type="slidenum">
              <a:rPr lang="en-US"/>
              <a:pPr>
                <a:defRPr/>
              </a:pPr>
              <a:t>‹#›</a:t>
            </a:fld>
            <a:endParaRPr lang="en-US"/>
          </a:p>
        </p:txBody>
      </p:sp>
    </p:spTree>
    <p:extLst>
      <p:ext uri="{BB962C8B-B14F-4D97-AF65-F5344CB8AC3E}">
        <p14:creationId xmlns:p14="http://schemas.microsoft.com/office/powerpoint/2010/main" val="1164742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7F02571-06F3-8E48-8F31-4819A6003BD7}" type="slidenum">
              <a:rPr lang="en-US"/>
              <a:pPr>
                <a:defRPr/>
              </a:pPr>
              <a:t>‹#›</a:t>
            </a:fld>
            <a:endParaRPr lang="en-US"/>
          </a:p>
        </p:txBody>
      </p:sp>
    </p:spTree>
    <p:extLst>
      <p:ext uri="{BB962C8B-B14F-4D97-AF65-F5344CB8AC3E}">
        <p14:creationId xmlns:p14="http://schemas.microsoft.com/office/powerpoint/2010/main" val="11775181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B0FF823-B898-5D42-9282-9322F92B123B}" type="slidenum">
              <a:rPr lang="en-US"/>
              <a:pPr>
                <a:defRPr/>
              </a:pPr>
              <a:t>‹#›</a:t>
            </a:fld>
            <a:endParaRPr lang="en-US"/>
          </a:p>
        </p:txBody>
      </p:sp>
    </p:spTree>
    <p:extLst>
      <p:ext uri="{BB962C8B-B14F-4D97-AF65-F5344CB8AC3E}">
        <p14:creationId xmlns:p14="http://schemas.microsoft.com/office/powerpoint/2010/main" val="5287917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123592-8FB3-8947-A7A3-4DAB3939200D}" type="slidenum">
              <a:rPr lang="en-US"/>
              <a:pPr>
                <a:defRPr/>
              </a:pPr>
              <a:t>‹#›</a:t>
            </a:fld>
            <a:endParaRPr lang="en-US"/>
          </a:p>
        </p:txBody>
      </p:sp>
    </p:spTree>
    <p:extLst>
      <p:ext uri="{BB962C8B-B14F-4D97-AF65-F5344CB8AC3E}">
        <p14:creationId xmlns:p14="http://schemas.microsoft.com/office/powerpoint/2010/main" val="3839476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99E567-E07C-8D40-A858-9CB65024C0AE}" type="slidenum">
              <a:rPr lang="en-US"/>
              <a:pPr>
                <a:defRPr/>
              </a:pPr>
              <a:t>‹#›</a:t>
            </a:fld>
            <a:endParaRPr lang="en-US"/>
          </a:p>
        </p:txBody>
      </p:sp>
    </p:spTree>
    <p:extLst>
      <p:ext uri="{BB962C8B-B14F-4D97-AF65-F5344CB8AC3E}">
        <p14:creationId xmlns:p14="http://schemas.microsoft.com/office/powerpoint/2010/main" val="35235932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1AC2D2-1F41-ED4A-9941-0945B6360D71}" type="slidenum">
              <a:rPr lang="en-US"/>
              <a:pPr>
                <a:defRPr/>
              </a:pPr>
              <a:t>‹#›</a:t>
            </a:fld>
            <a:endParaRPr lang="en-US"/>
          </a:p>
        </p:txBody>
      </p:sp>
    </p:spTree>
    <p:extLst>
      <p:ext uri="{BB962C8B-B14F-4D97-AF65-F5344CB8AC3E}">
        <p14:creationId xmlns:p14="http://schemas.microsoft.com/office/powerpoint/2010/main" val="1626088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C0800F-570E-4E44-8AAC-CDDB60BD1829}" type="slidenum">
              <a:rPr lang="en-US"/>
              <a:pPr>
                <a:defRPr/>
              </a:pPr>
              <a:t>‹#›</a:t>
            </a:fld>
            <a:endParaRPr lang="en-US"/>
          </a:p>
        </p:txBody>
      </p:sp>
    </p:spTree>
    <p:extLst>
      <p:ext uri="{BB962C8B-B14F-4D97-AF65-F5344CB8AC3E}">
        <p14:creationId xmlns:p14="http://schemas.microsoft.com/office/powerpoint/2010/main" val="14973715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0E899E-A5D3-844A-8C18-D39A1B05B9CD}" type="slidenum">
              <a:rPr lang="en-US"/>
              <a:pPr>
                <a:defRPr/>
              </a:pPr>
              <a:t>‹#›</a:t>
            </a:fld>
            <a:endParaRPr lang="en-US"/>
          </a:p>
        </p:txBody>
      </p:sp>
    </p:spTree>
    <p:extLst>
      <p:ext uri="{BB962C8B-B14F-4D97-AF65-F5344CB8AC3E}">
        <p14:creationId xmlns:p14="http://schemas.microsoft.com/office/powerpoint/2010/main" val="23632393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498786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26782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355908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555846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904786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09552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0.xml"/><Relationship Id="rId1" Type="http://schemas.openxmlformats.org/officeDocument/2006/relationships/slideLayout" Target="../slideLayouts/slideLayout105.xml"/><Relationship Id="rId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image" Target="../media/image5.pn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2.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image" Target="../media/image6.emf"/><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3.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image" Target="../media/image1.png"/><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5.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image" Target="../media/image4.jpeg"/><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6.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theme" Target="../theme/theme17.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image" Target="../media/image4.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8.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image" Target="../media/image1.png"/><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9.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0.xml"/><Relationship Id="rId1" Type="http://schemas.openxmlformats.org/officeDocument/2006/relationships/slideLayout" Target="../slideLayouts/slideLayout196.xml"/><Relationship Id="rId4" Type="http://schemas.openxmlformats.org/officeDocument/2006/relationships/image" Target="../media/image2.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21.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image" Target="../media/image4.jpeg"/><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theme" Target="../theme/theme22.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3.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image" Target="../media/image6.emf"/><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4.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image" Target="../media/image1.png"/><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5.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 Id="rId14" Type="http://schemas.openxmlformats.org/officeDocument/2006/relationships/image" Target="../media/image2.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image" Target="../media/image6.emf"/><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6.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27.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0.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28.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285.xml"/><Relationship Id="rId1" Type="http://schemas.openxmlformats.org/officeDocument/2006/relationships/slideLayout" Target="../slideLayouts/slideLayout28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3.xml"/><Relationship Id="rId13" Type="http://schemas.openxmlformats.org/officeDocument/2006/relationships/image" Target="../media/image7.png"/><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theme" Target="../theme/theme30.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5" Type="http://schemas.openxmlformats.org/officeDocument/2006/relationships/image" Target="../media/image9.png"/><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 Id="rId14" Type="http://schemas.openxmlformats.org/officeDocument/2006/relationships/image" Target="../media/image8.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4.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theme" Target="../theme/theme31.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5.xml"/><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theme" Target="../theme/theme32.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6.xml"/><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theme" Target="../theme/theme33.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37.xml"/><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theme" Target="../theme/theme34.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s>
</file>

<file path=ppt/slideMasters/_rels/slideMaster35.xml.rels><?xml version="1.0" encoding="UTF-8" standalone="yes"?>
<Relationships xmlns="http://schemas.openxmlformats.org/package/2006/relationships"><Relationship Id="rId3" Type="http://schemas.openxmlformats.org/officeDocument/2006/relationships/theme" Target="../theme/theme35.xml"/><Relationship Id="rId2" Type="http://schemas.openxmlformats.org/officeDocument/2006/relationships/slideLayout" Target="../slideLayouts/slideLayout342.xml"/><Relationship Id="rId1" Type="http://schemas.openxmlformats.org/officeDocument/2006/relationships/slideLayout" Target="../slideLayouts/slideLayout341.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50.xml"/><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theme" Target="../theme/theme36.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61.xml"/><Relationship Id="rId13" Type="http://schemas.openxmlformats.org/officeDocument/2006/relationships/image" Target="../media/image1.png"/><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theme" Target="../theme/theme37.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 Id="rId14" Type="http://schemas.openxmlformats.org/officeDocument/2006/relationships/image" Target="../media/image2.png"/></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365.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73.xml"/><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9.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84.xml"/><Relationship Id="rId13" Type="http://schemas.openxmlformats.org/officeDocument/2006/relationships/image" Target="../media/image4.jpeg"/><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40.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95.xml"/><Relationship Id="rId13" Type="http://schemas.openxmlformats.org/officeDocument/2006/relationships/image" Target="../media/image10.jpeg"/><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41.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image" Target="../media/image1.png"/><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42.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 Id="rId14" Type="http://schemas.openxmlformats.org/officeDocument/2006/relationships/image" Target="../media/image2.png"/></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image" Target="../media/image4.jpeg"/><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43.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28.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theme" Target="../theme/theme44.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39.xml"/><Relationship Id="rId3" Type="http://schemas.openxmlformats.org/officeDocument/2006/relationships/slideLayout" Target="../slideLayouts/slideLayout434.xml"/><Relationship Id="rId7" Type="http://schemas.openxmlformats.org/officeDocument/2006/relationships/slideLayout" Target="../slideLayouts/slideLayout438.xml"/><Relationship Id="rId12" Type="http://schemas.openxmlformats.org/officeDocument/2006/relationships/image" Target="../media/image11.emf"/><Relationship Id="rId2" Type="http://schemas.openxmlformats.org/officeDocument/2006/relationships/slideLayout" Target="../slideLayouts/slideLayout433.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theme" Target="../theme/theme45.xml"/><Relationship Id="rId5" Type="http://schemas.openxmlformats.org/officeDocument/2006/relationships/slideLayout" Target="../slideLayouts/slideLayout436.xml"/><Relationship Id="rId10" Type="http://schemas.openxmlformats.org/officeDocument/2006/relationships/slideLayout" Target="../slideLayouts/slideLayout441.xml"/><Relationship Id="rId4" Type="http://schemas.openxmlformats.org/officeDocument/2006/relationships/slideLayout" Target="../slideLayouts/slideLayout435.xml"/><Relationship Id="rId9" Type="http://schemas.openxmlformats.org/officeDocument/2006/relationships/slideLayout" Target="../slideLayouts/slideLayout440.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49.xml"/><Relationship Id="rId13" Type="http://schemas.openxmlformats.org/officeDocument/2006/relationships/image" Target="../media/image1.png"/><Relationship Id="rId3" Type="http://schemas.openxmlformats.org/officeDocument/2006/relationships/slideLayout" Target="../slideLayouts/slideLayout444.xml"/><Relationship Id="rId7" Type="http://schemas.openxmlformats.org/officeDocument/2006/relationships/slideLayout" Target="../slideLayouts/slideLayout448.xml"/><Relationship Id="rId12" Type="http://schemas.openxmlformats.org/officeDocument/2006/relationships/theme" Target="../theme/theme46.xml"/><Relationship Id="rId2" Type="http://schemas.openxmlformats.org/officeDocument/2006/relationships/slideLayout" Target="../slideLayouts/slideLayout443.xml"/><Relationship Id="rId1" Type="http://schemas.openxmlformats.org/officeDocument/2006/relationships/slideLayout" Target="../slideLayouts/slideLayout442.xml"/><Relationship Id="rId6" Type="http://schemas.openxmlformats.org/officeDocument/2006/relationships/slideLayout" Target="../slideLayouts/slideLayout447.xml"/><Relationship Id="rId11" Type="http://schemas.openxmlformats.org/officeDocument/2006/relationships/slideLayout" Target="../slideLayouts/slideLayout452.xml"/><Relationship Id="rId5" Type="http://schemas.openxmlformats.org/officeDocument/2006/relationships/slideLayout" Target="../slideLayouts/slideLayout446.xml"/><Relationship Id="rId10" Type="http://schemas.openxmlformats.org/officeDocument/2006/relationships/slideLayout" Target="../slideLayouts/slideLayout451.xml"/><Relationship Id="rId4" Type="http://schemas.openxmlformats.org/officeDocument/2006/relationships/slideLayout" Target="../slideLayouts/slideLayout445.xml"/><Relationship Id="rId9" Type="http://schemas.openxmlformats.org/officeDocument/2006/relationships/slideLayout" Target="../slideLayouts/slideLayout450.xml"/><Relationship Id="rId14" Type="http://schemas.openxmlformats.org/officeDocument/2006/relationships/image" Target="../media/image2.pn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60.xml"/><Relationship Id="rId3" Type="http://schemas.openxmlformats.org/officeDocument/2006/relationships/slideLayout" Target="../slideLayouts/slideLayout455.xml"/><Relationship Id="rId7" Type="http://schemas.openxmlformats.org/officeDocument/2006/relationships/slideLayout" Target="../slideLayouts/slideLayout459.xml"/><Relationship Id="rId12" Type="http://schemas.openxmlformats.org/officeDocument/2006/relationships/theme" Target="../theme/theme47.xml"/><Relationship Id="rId2" Type="http://schemas.openxmlformats.org/officeDocument/2006/relationships/slideLayout" Target="../slideLayouts/slideLayout454.xml"/><Relationship Id="rId1" Type="http://schemas.openxmlformats.org/officeDocument/2006/relationships/slideLayout" Target="../slideLayouts/slideLayout453.xml"/><Relationship Id="rId6" Type="http://schemas.openxmlformats.org/officeDocument/2006/relationships/slideLayout" Target="../slideLayouts/slideLayout458.xml"/><Relationship Id="rId11" Type="http://schemas.openxmlformats.org/officeDocument/2006/relationships/slideLayout" Target="../slideLayouts/slideLayout463.xml"/><Relationship Id="rId5" Type="http://schemas.openxmlformats.org/officeDocument/2006/relationships/slideLayout" Target="../slideLayouts/slideLayout457.xml"/><Relationship Id="rId10" Type="http://schemas.openxmlformats.org/officeDocument/2006/relationships/slideLayout" Target="../slideLayouts/slideLayout462.xml"/><Relationship Id="rId4" Type="http://schemas.openxmlformats.org/officeDocument/2006/relationships/slideLayout" Target="../slideLayouts/slideLayout456.xml"/><Relationship Id="rId9" Type="http://schemas.openxmlformats.org/officeDocument/2006/relationships/slideLayout" Target="../slideLayouts/slideLayout461.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71.xml"/><Relationship Id="rId3" Type="http://schemas.openxmlformats.org/officeDocument/2006/relationships/slideLayout" Target="../slideLayouts/slideLayout466.xml"/><Relationship Id="rId7" Type="http://schemas.openxmlformats.org/officeDocument/2006/relationships/slideLayout" Target="../slideLayouts/slideLayout470.xml"/><Relationship Id="rId12" Type="http://schemas.openxmlformats.org/officeDocument/2006/relationships/theme" Target="../theme/theme48.xml"/><Relationship Id="rId2" Type="http://schemas.openxmlformats.org/officeDocument/2006/relationships/slideLayout" Target="../slideLayouts/slideLayout465.xml"/><Relationship Id="rId1" Type="http://schemas.openxmlformats.org/officeDocument/2006/relationships/slideLayout" Target="../slideLayouts/slideLayout464.xml"/><Relationship Id="rId6" Type="http://schemas.openxmlformats.org/officeDocument/2006/relationships/slideLayout" Target="../slideLayouts/slideLayout469.xml"/><Relationship Id="rId11" Type="http://schemas.openxmlformats.org/officeDocument/2006/relationships/slideLayout" Target="../slideLayouts/slideLayout474.xml"/><Relationship Id="rId5" Type="http://schemas.openxmlformats.org/officeDocument/2006/relationships/slideLayout" Target="../slideLayouts/slideLayout468.xml"/><Relationship Id="rId10" Type="http://schemas.openxmlformats.org/officeDocument/2006/relationships/slideLayout" Target="../slideLayouts/slideLayout473.xml"/><Relationship Id="rId4" Type="http://schemas.openxmlformats.org/officeDocument/2006/relationships/slideLayout" Target="../slideLayouts/slideLayout467.xml"/><Relationship Id="rId9" Type="http://schemas.openxmlformats.org/officeDocument/2006/relationships/slideLayout" Target="../slideLayouts/slideLayout472.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82.xml"/><Relationship Id="rId3" Type="http://schemas.openxmlformats.org/officeDocument/2006/relationships/slideLayout" Target="../slideLayouts/slideLayout477.xml"/><Relationship Id="rId7" Type="http://schemas.openxmlformats.org/officeDocument/2006/relationships/slideLayout" Target="../slideLayouts/slideLayout481.xml"/><Relationship Id="rId12" Type="http://schemas.openxmlformats.org/officeDocument/2006/relationships/theme" Target="../theme/theme49.xml"/><Relationship Id="rId2" Type="http://schemas.openxmlformats.org/officeDocument/2006/relationships/slideLayout" Target="../slideLayouts/slideLayout476.xml"/><Relationship Id="rId1" Type="http://schemas.openxmlformats.org/officeDocument/2006/relationships/slideLayout" Target="../slideLayouts/slideLayout475.xml"/><Relationship Id="rId6" Type="http://schemas.openxmlformats.org/officeDocument/2006/relationships/slideLayout" Target="../slideLayouts/slideLayout480.xml"/><Relationship Id="rId11" Type="http://schemas.openxmlformats.org/officeDocument/2006/relationships/slideLayout" Target="../slideLayouts/slideLayout485.xml"/><Relationship Id="rId5" Type="http://schemas.openxmlformats.org/officeDocument/2006/relationships/slideLayout" Target="../slideLayouts/slideLayout479.xml"/><Relationship Id="rId10" Type="http://schemas.openxmlformats.org/officeDocument/2006/relationships/slideLayout" Target="../slideLayouts/slideLayout484.xml"/><Relationship Id="rId4" Type="http://schemas.openxmlformats.org/officeDocument/2006/relationships/slideLayout" Target="../slideLayouts/slideLayout478.xml"/><Relationship Id="rId9" Type="http://schemas.openxmlformats.org/officeDocument/2006/relationships/slideLayout" Target="../slideLayouts/slideLayout48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2.png"/></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93.xml"/><Relationship Id="rId3" Type="http://schemas.openxmlformats.org/officeDocument/2006/relationships/slideLayout" Target="../slideLayouts/slideLayout488.xml"/><Relationship Id="rId7" Type="http://schemas.openxmlformats.org/officeDocument/2006/relationships/slideLayout" Target="../slideLayouts/slideLayout492.xml"/><Relationship Id="rId12" Type="http://schemas.openxmlformats.org/officeDocument/2006/relationships/theme" Target="../theme/theme50.xml"/><Relationship Id="rId2" Type="http://schemas.openxmlformats.org/officeDocument/2006/relationships/slideLayout" Target="../slideLayouts/slideLayout487.xml"/><Relationship Id="rId1" Type="http://schemas.openxmlformats.org/officeDocument/2006/relationships/slideLayout" Target="../slideLayouts/slideLayout486.xml"/><Relationship Id="rId6" Type="http://schemas.openxmlformats.org/officeDocument/2006/relationships/slideLayout" Target="../slideLayouts/slideLayout491.xml"/><Relationship Id="rId11" Type="http://schemas.openxmlformats.org/officeDocument/2006/relationships/slideLayout" Target="../slideLayouts/slideLayout496.xml"/><Relationship Id="rId5" Type="http://schemas.openxmlformats.org/officeDocument/2006/relationships/slideLayout" Target="../slideLayouts/slideLayout490.xml"/><Relationship Id="rId10" Type="http://schemas.openxmlformats.org/officeDocument/2006/relationships/slideLayout" Target="../slideLayouts/slideLayout495.xml"/><Relationship Id="rId4" Type="http://schemas.openxmlformats.org/officeDocument/2006/relationships/slideLayout" Target="../slideLayouts/slideLayout489.xml"/><Relationship Id="rId9" Type="http://schemas.openxmlformats.org/officeDocument/2006/relationships/slideLayout" Target="../slideLayouts/slideLayout494.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04.xml"/><Relationship Id="rId3" Type="http://schemas.openxmlformats.org/officeDocument/2006/relationships/slideLayout" Target="../slideLayouts/slideLayout499.xml"/><Relationship Id="rId7" Type="http://schemas.openxmlformats.org/officeDocument/2006/relationships/slideLayout" Target="../slideLayouts/slideLayout503.xml"/><Relationship Id="rId12" Type="http://schemas.openxmlformats.org/officeDocument/2006/relationships/theme" Target="../theme/theme51.xml"/><Relationship Id="rId2" Type="http://schemas.openxmlformats.org/officeDocument/2006/relationships/slideLayout" Target="../slideLayouts/slideLayout498.xml"/><Relationship Id="rId1" Type="http://schemas.openxmlformats.org/officeDocument/2006/relationships/slideLayout" Target="../slideLayouts/slideLayout497.xml"/><Relationship Id="rId6" Type="http://schemas.openxmlformats.org/officeDocument/2006/relationships/slideLayout" Target="../slideLayouts/slideLayout502.xml"/><Relationship Id="rId11" Type="http://schemas.openxmlformats.org/officeDocument/2006/relationships/slideLayout" Target="../slideLayouts/slideLayout507.xml"/><Relationship Id="rId5" Type="http://schemas.openxmlformats.org/officeDocument/2006/relationships/slideLayout" Target="../slideLayouts/slideLayout501.xml"/><Relationship Id="rId10" Type="http://schemas.openxmlformats.org/officeDocument/2006/relationships/slideLayout" Target="../slideLayouts/slideLayout506.xml"/><Relationship Id="rId4" Type="http://schemas.openxmlformats.org/officeDocument/2006/relationships/slideLayout" Target="../slideLayouts/slideLayout500.xml"/><Relationship Id="rId9" Type="http://schemas.openxmlformats.org/officeDocument/2006/relationships/slideLayout" Target="../slideLayouts/slideLayout505.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15.xml"/><Relationship Id="rId3" Type="http://schemas.openxmlformats.org/officeDocument/2006/relationships/slideLayout" Target="../slideLayouts/slideLayout510.xml"/><Relationship Id="rId7" Type="http://schemas.openxmlformats.org/officeDocument/2006/relationships/slideLayout" Target="../slideLayouts/slideLayout514.xml"/><Relationship Id="rId12" Type="http://schemas.openxmlformats.org/officeDocument/2006/relationships/theme" Target="../theme/theme52.xml"/><Relationship Id="rId2" Type="http://schemas.openxmlformats.org/officeDocument/2006/relationships/slideLayout" Target="../slideLayouts/slideLayout509.xml"/><Relationship Id="rId1" Type="http://schemas.openxmlformats.org/officeDocument/2006/relationships/slideLayout" Target="../slideLayouts/slideLayout508.xml"/><Relationship Id="rId6" Type="http://schemas.openxmlformats.org/officeDocument/2006/relationships/slideLayout" Target="../slideLayouts/slideLayout513.xml"/><Relationship Id="rId11" Type="http://schemas.openxmlformats.org/officeDocument/2006/relationships/slideLayout" Target="../slideLayouts/slideLayout518.xml"/><Relationship Id="rId5" Type="http://schemas.openxmlformats.org/officeDocument/2006/relationships/slideLayout" Target="../slideLayouts/slideLayout512.xml"/><Relationship Id="rId10" Type="http://schemas.openxmlformats.org/officeDocument/2006/relationships/slideLayout" Target="../slideLayouts/slideLayout517.xml"/><Relationship Id="rId4" Type="http://schemas.openxmlformats.org/officeDocument/2006/relationships/slideLayout" Target="../slideLayouts/slideLayout511.xml"/><Relationship Id="rId9" Type="http://schemas.openxmlformats.org/officeDocument/2006/relationships/slideLayout" Target="../slideLayouts/slideLayout516.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26.xml"/><Relationship Id="rId3" Type="http://schemas.openxmlformats.org/officeDocument/2006/relationships/slideLayout" Target="../slideLayouts/slideLayout521.xml"/><Relationship Id="rId7" Type="http://schemas.openxmlformats.org/officeDocument/2006/relationships/slideLayout" Target="../slideLayouts/slideLayout525.xml"/><Relationship Id="rId12" Type="http://schemas.openxmlformats.org/officeDocument/2006/relationships/theme" Target="../theme/theme53.xml"/><Relationship Id="rId2" Type="http://schemas.openxmlformats.org/officeDocument/2006/relationships/slideLayout" Target="../slideLayouts/slideLayout520.xml"/><Relationship Id="rId1" Type="http://schemas.openxmlformats.org/officeDocument/2006/relationships/slideLayout" Target="../slideLayouts/slideLayout519.xml"/><Relationship Id="rId6" Type="http://schemas.openxmlformats.org/officeDocument/2006/relationships/slideLayout" Target="../slideLayouts/slideLayout524.xml"/><Relationship Id="rId11" Type="http://schemas.openxmlformats.org/officeDocument/2006/relationships/slideLayout" Target="../slideLayouts/slideLayout529.xml"/><Relationship Id="rId5" Type="http://schemas.openxmlformats.org/officeDocument/2006/relationships/slideLayout" Target="../slideLayouts/slideLayout523.xml"/><Relationship Id="rId10" Type="http://schemas.openxmlformats.org/officeDocument/2006/relationships/slideLayout" Target="../slideLayouts/slideLayout528.xml"/><Relationship Id="rId4" Type="http://schemas.openxmlformats.org/officeDocument/2006/relationships/slideLayout" Target="../slideLayouts/slideLayout522.xml"/><Relationship Id="rId9" Type="http://schemas.openxmlformats.org/officeDocument/2006/relationships/slideLayout" Target="../slideLayouts/slideLayout527.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37.xml"/><Relationship Id="rId3" Type="http://schemas.openxmlformats.org/officeDocument/2006/relationships/slideLayout" Target="../slideLayouts/slideLayout532.xml"/><Relationship Id="rId7" Type="http://schemas.openxmlformats.org/officeDocument/2006/relationships/slideLayout" Target="../slideLayouts/slideLayout536.xml"/><Relationship Id="rId12" Type="http://schemas.openxmlformats.org/officeDocument/2006/relationships/theme" Target="../theme/theme54.xml"/><Relationship Id="rId2" Type="http://schemas.openxmlformats.org/officeDocument/2006/relationships/slideLayout" Target="../slideLayouts/slideLayout531.xml"/><Relationship Id="rId1" Type="http://schemas.openxmlformats.org/officeDocument/2006/relationships/slideLayout" Target="../slideLayouts/slideLayout530.xml"/><Relationship Id="rId6" Type="http://schemas.openxmlformats.org/officeDocument/2006/relationships/slideLayout" Target="../slideLayouts/slideLayout535.xml"/><Relationship Id="rId11" Type="http://schemas.openxmlformats.org/officeDocument/2006/relationships/slideLayout" Target="../slideLayouts/slideLayout540.xml"/><Relationship Id="rId5" Type="http://schemas.openxmlformats.org/officeDocument/2006/relationships/slideLayout" Target="../slideLayouts/slideLayout534.xml"/><Relationship Id="rId10" Type="http://schemas.openxmlformats.org/officeDocument/2006/relationships/slideLayout" Target="../slideLayouts/slideLayout539.xml"/><Relationship Id="rId4" Type="http://schemas.openxmlformats.org/officeDocument/2006/relationships/slideLayout" Target="../slideLayouts/slideLayout533.xml"/><Relationship Id="rId9" Type="http://schemas.openxmlformats.org/officeDocument/2006/relationships/slideLayout" Target="../slideLayouts/slideLayout538.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48.xml"/><Relationship Id="rId13" Type="http://schemas.openxmlformats.org/officeDocument/2006/relationships/slideLayout" Target="../slideLayouts/slideLayout553.xml"/><Relationship Id="rId3" Type="http://schemas.openxmlformats.org/officeDocument/2006/relationships/slideLayout" Target="../slideLayouts/slideLayout543.xml"/><Relationship Id="rId7" Type="http://schemas.openxmlformats.org/officeDocument/2006/relationships/slideLayout" Target="../slideLayouts/slideLayout547.xml"/><Relationship Id="rId12" Type="http://schemas.openxmlformats.org/officeDocument/2006/relationships/slideLayout" Target="../slideLayouts/slideLayout552.xml"/><Relationship Id="rId2" Type="http://schemas.openxmlformats.org/officeDocument/2006/relationships/slideLayout" Target="../slideLayouts/slideLayout542.xml"/><Relationship Id="rId1" Type="http://schemas.openxmlformats.org/officeDocument/2006/relationships/slideLayout" Target="../slideLayouts/slideLayout541.xml"/><Relationship Id="rId6" Type="http://schemas.openxmlformats.org/officeDocument/2006/relationships/slideLayout" Target="../slideLayouts/slideLayout546.xml"/><Relationship Id="rId11" Type="http://schemas.openxmlformats.org/officeDocument/2006/relationships/slideLayout" Target="../slideLayouts/slideLayout551.xml"/><Relationship Id="rId5" Type="http://schemas.openxmlformats.org/officeDocument/2006/relationships/slideLayout" Target="../slideLayouts/slideLayout545.xml"/><Relationship Id="rId10" Type="http://schemas.openxmlformats.org/officeDocument/2006/relationships/slideLayout" Target="../slideLayouts/slideLayout550.xml"/><Relationship Id="rId4" Type="http://schemas.openxmlformats.org/officeDocument/2006/relationships/slideLayout" Target="../slideLayouts/slideLayout544.xml"/><Relationship Id="rId9" Type="http://schemas.openxmlformats.org/officeDocument/2006/relationships/slideLayout" Target="../slideLayouts/slideLayout549.xml"/><Relationship Id="rId14" Type="http://schemas.openxmlformats.org/officeDocument/2006/relationships/theme" Target="../theme/theme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4.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image" Target="../media/image4.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8610" name="Group 1026"/>
          <p:cNvGrpSpPr>
            <a:grpSpLocks/>
          </p:cNvGrpSpPr>
          <p:nvPr/>
        </p:nvGrpSpPr>
        <p:grpSpPr bwMode="auto">
          <a:xfrm>
            <a:off x="0" y="0"/>
            <a:ext cx="9144000" cy="6858000"/>
            <a:chOff x="0" y="0"/>
            <a:chExt cx="5760" cy="4320"/>
          </a:xfrm>
        </p:grpSpPr>
        <p:sp>
          <p:nvSpPr>
            <p:cNvPr id="68616" name="Rectangle 1027"/>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sp>
          <p:nvSpPr>
            <p:cNvPr id="68617" name="Rectangle 1028"/>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pic>
          <p:nvPicPr>
            <p:cNvPr id="68618" name="Picture 1029" descr="URBBANN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57382" name="Rectangle 1030"/>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8612" name="Rectangle 103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4" name="Rectangle 1032"/>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baseline="0">
                <a:solidFill>
                  <a:srgbClr val="EAE8E2"/>
                </a:solidFill>
                <a:latin typeface="Arial Narrow" charset="0"/>
              </a:defRPr>
            </a:lvl1pPr>
          </a:lstStyle>
          <a:p>
            <a:pPr defTabSz="914400" fontAlgn="base">
              <a:spcBef>
                <a:spcPct val="0"/>
              </a:spcBef>
              <a:spcAft>
                <a:spcPct val="0"/>
              </a:spcAft>
              <a:defRPr/>
            </a:pPr>
            <a:fld id="{0877A909-74D8-FC41-AAB9-3AB9773487B5}" type="datetime1">
              <a:rPr lang="en-US">
                <a:ea typeface="ＭＳ Ｐゴシック" charset="0"/>
                <a:cs typeface="ＭＳ Ｐゴシック" charset="0"/>
              </a:rPr>
              <a:pPr defTabSz="914400" fontAlgn="base">
                <a:spcBef>
                  <a:spcPct val="0"/>
                </a:spcBef>
                <a:spcAft>
                  <a:spcPct val="0"/>
                </a:spcAft>
                <a:defRPr/>
              </a:pPr>
              <a:t>8/23/20</a:t>
            </a:fld>
            <a:endParaRPr lang="en-US">
              <a:ea typeface="ＭＳ Ｐゴシック" charset="0"/>
              <a:cs typeface="ＭＳ Ｐゴシック" charset="0"/>
            </a:endParaRPr>
          </a:p>
        </p:txBody>
      </p:sp>
      <p:sp>
        <p:nvSpPr>
          <p:cNvPr id="357385" name="Rectangle 1033"/>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aseline="0">
                <a:solidFill>
                  <a:srgbClr val="EAE8E2"/>
                </a:solidFill>
                <a:latin typeface="Arial Narrow" pitchFamily="-108" charset="0"/>
                <a:ea typeface="+mn-ea"/>
                <a:cs typeface="+mn-cs"/>
              </a:defRPr>
            </a:lvl1pPr>
          </a:lstStyle>
          <a:p>
            <a:pPr defTabSz="914400" fontAlgn="base">
              <a:spcBef>
                <a:spcPct val="0"/>
              </a:spcBef>
              <a:spcAft>
                <a:spcPct val="0"/>
              </a:spcAft>
              <a:defRPr/>
            </a:pPr>
            <a:endParaRPr lang="en-US"/>
          </a:p>
        </p:txBody>
      </p:sp>
      <p:sp>
        <p:nvSpPr>
          <p:cNvPr id="357386" name="Rectangle 1034"/>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aseline="0">
                <a:solidFill>
                  <a:srgbClr val="EAE8E2"/>
                </a:solidFill>
                <a:latin typeface="Arial Narrow" charset="0"/>
              </a:defRPr>
            </a:lvl1pPr>
          </a:lstStyle>
          <a:p>
            <a:pPr defTabSz="914400" fontAlgn="base">
              <a:spcBef>
                <a:spcPct val="0"/>
              </a:spcBef>
              <a:spcAft>
                <a:spcPct val="0"/>
              </a:spcAft>
              <a:defRPr/>
            </a:pPr>
            <a:fld id="{C66ACDA7-47B3-B945-9147-E44FED9861EA}"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734032124"/>
      </p:ext>
    </p:extLst>
  </p:cSld>
  <p:clrMap bg1="dk2" tx1="lt1" bg2="dk1" tx2="lt2" accent1="accent1" accent2="accent2" accent3="accent3" accent4="accent4" accent5="accent5" accent6="accent6" hlink="hlink" folHlink="folHlink"/>
  <p:sldLayoutIdLst>
    <p:sldLayoutId id="2147483774" r:id="rId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130000"/>
        <a:buBlip>
          <a:blip r:embed="rId4"/>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115000"/>
        <a:buBlip>
          <a:blip r:embed="rId4"/>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115000"/>
        <a:buBlip>
          <a:blip r:embed="rId4"/>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115000"/>
        <a:buBlip>
          <a:blip r:embed="rId4"/>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115000"/>
        <a:buBlip>
          <a:blip r:embed="rId4"/>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115000"/>
        <a:buBlip>
          <a:blip r:embed="rId4"/>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52226" name="Group 1026"/>
          <p:cNvGrpSpPr>
            <a:grpSpLocks/>
          </p:cNvGrpSpPr>
          <p:nvPr/>
        </p:nvGrpSpPr>
        <p:grpSpPr bwMode="auto">
          <a:xfrm>
            <a:off x="0" y="0"/>
            <a:ext cx="9144000" cy="6858000"/>
            <a:chOff x="0" y="0"/>
            <a:chExt cx="5760" cy="4320"/>
          </a:xfrm>
        </p:grpSpPr>
        <p:sp>
          <p:nvSpPr>
            <p:cNvPr id="52232" name="Rectangle 1027"/>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sp>
          <p:nvSpPr>
            <p:cNvPr id="52233" name="Rectangle 1028"/>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pic>
          <p:nvPicPr>
            <p:cNvPr id="52234" name="Picture 1029"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57382" name="Rectangle 1030"/>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2228" name="Rectangle 103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4" name="Rectangle 1032"/>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Arial Narrow" charset="0"/>
              </a:defRPr>
            </a:lvl1pPr>
          </a:lstStyle>
          <a:p>
            <a:pPr defTabSz="914400" fontAlgn="base">
              <a:spcBef>
                <a:spcPct val="0"/>
              </a:spcBef>
              <a:spcAft>
                <a:spcPct val="0"/>
              </a:spcAft>
              <a:defRPr/>
            </a:pPr>
            <a:fld id="{2B13B870-7D98-4943-96AC-AC2ED7AB9E88}" type="datetime1">
              <a:rPr lang="en-US">
                <a:solidFill>
                  <a:srgbClr val="EAE8E2"/>
                </a:solidFill>
                <a:ea typeface="ＭＳ Ｐゴシック" charset="0"/>
                <a:cs typeface="ＭＳ Ｐゴシック" charset="0"/>
              </a:rPr>
              <a:pPr defTabSz="914400" fontAlgn="base">
                <a:spcBef>
                  <a:spcPct val="0"/>
                </a:spcBef>
                <a:spcAft>
                  <a:spcPct val="0"/>
                </a:spcAft>
                <a:defRPr/>
              </a:pPr>
              <a:t>8/23/20</a:t>
            </a:fld>
            <a:endParaRPr lang="en-US">
              <a:solidFill>
                <a:srgbClr val="EAE8E2"/>
              </a:solidFill>
              <a:ea typeface="ＭＳ Ｐゴシック" charset="0"/>
              <a:cs typeface="ＭＳ Ｐゴシック" charset="0"/>
            </a:endParaRPr>
          </a:p>
        </p:txBody>
      </p:sp>
      <p:sp>
        <p:nvSpPr>
          <p:cNvPr id="357385" name="Rectangle 1033"/>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Arial Narrow" pitchFamily="-108" charset="0"/>
                <a:ea typeface="+mn-ea"/>
                <a:cs typeface="+mn-cs"/>
              </a:defRPr>
            </a:lvl1pPr>
          </a:lstStyle>
          <a:p>
            <a:pPr defTabSz="914400" fontAlgn="base">
              <a:spcBef>
                <a:spcPct val="0"/>
              </a:spcBef>
              <a:spcAft>
                <a:spcPct val="0"/>
              </a:spcAft>
              <a:defRPr/>
            </a:pPr>
            <a:endParaRPr lang="en-US">
              <a:solidFill>
                <a:srgbClr val="EAE8E2"/>
              </a:solidFill>
            </a:endParaRPr>
          </a:p>
        </p:txBody>
      </p:sp>
      <p:sp>
        <p:nvSpPr>
          <p:cNvPr id="357386" name="Rectangle 1034"/>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Arial Narrow" charset="0"/>
              </a:defRPr>
            </a:lvl1pPr>
          </a:lstStyle>
          <a:p>
            <a:pPr defTabSz="914400" fontAlgn="base">
              <a:spcBef>
                <a:spcPct val="0"/>
              </a:spcBef>
              <a:spcAft>
                <a:spcPct val="0"/>
              </a:spcAft>
              <a:defRPr/>
            </a:pPr>
            <a:fld id="{B02D8F6D-1065-D142-91F3-FC3250B35BB5}" type="slidenum">
              <a:rPr lang="en-US">
                <a:solidFill>
                  <a:srgbClr val="EAE8E2"/>
                </a:solidFill>
                <a:ea typeface="ＭＳ Ｐゴシック" charset="0"/>
                <a:cs typeface="ＭＳ Ｐゴシック" charset="0"/>
              </a:rPr>
              <a:pPr defTabSz="914400" fontAlgn="base">
                <a:spcBef>
                  <a:spcPct val="0"/>
                </a:spcBef>
                <a:spcAft>
                  <a:spcPct val="0"/>
                </a:spcAft>
                <a:defRPr/>
              </a:pPr>
              <a:t>‹#›</a:t>
            </a:fld>
            <a:endParaRPr lang="en-US">
              <a:solidFill>
                <a:srgbClr val="EAE8E2"/>
              </a:solidFill>
              <a:ea typeface="ＭＳ Ｐゴシック" charset="0"/>
              <a:cs typeface="ＭＳ Ｐゴシック" charset="0"/>
            </a:endParaRPr>
          </a:p>
        </p:txBody>
      </p:sp>
    </p:spTree>
    <p:extLst>
      <p:ext uri="{BB962C8B-B14F-4D97-AF65-F5344CB8AC3E}">
        <p14:creationId xmlns:p14="http://schemas.microsoft.com/office/powerpoint/2010/main" val="3332479356"/>
      </p:ext>
    </p:extLst>
  </p:cSld>
  <p:clrMap bg1="dk2" tx1="lt1" bg2="dk1"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2947" name="Rectangle 3"/>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Arial" charset="0"/>
                <a:ea typeface="ＭＳ Ｐゴシック"/>
                <a:cs typeface="ＭＳ Ｐゴシック"/>
              </a:defRPr>
            </a:lvl1pPr>
          </a:lstStyle>
          <a:p>
            <a:pPr defTabSz="914400" fontAlgn="base">
              <a:spcBef>
                <a:spcPct val="0"/>
              </a:spcBef>
              <a:spcAft>
                <a:spcPct val="0"/>
              </a:spcAft>
              <a:defRPr/>
            </a:pPr>
            <a:endParaRPr lang="en-US"/>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Arial" charset="0"/>
                <a:ea typeface="ＭＳ Ｐゴシック"/>
                <a:cs typeface="ＭＳ Ｐゴシック"/>
              </a:defRPr>
            </a:lvl1pPr>
          </a:lstStyle>
          <a:p>
            <a:pPr defTabSz="914400" fontAlgn="base">
              <a:spcBef>
                <a:spcPct val="0"/>
              </a:spcBef>
              <a:spcAft>
                <a:spcPct val="0"/>
              </a:spcAft>
              <a:defRPr/>
            </a:pPr>
            <a:endParaRPr lang="en-US"/>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Arial" charset="0"/>
              </a:defRPr>
            </a:lvl1pPr>
          </a:lstStyle>
          <a:p>
            <a:pPr defTabSz="914400" fontAlgn="base">
              <a:spcBef>
                <a:spcPct val="0"/>
              </a:spcBef>
              <a:spcAft>
                <a:spcPct val="0"/>
              </a:spcAft>
              <a:defRPr/>
            </a:pPr>
            <a:fld id="{4CD8C44E-637C-F244-8A1D-DAE9E906792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82951"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56915137"/>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ransition/>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9810" name="Group 2"/>
          <p:cNvGrpSpPr>
            <a:grpSpLocks/>
          </p:cNvGrpSpPr>
          <p:nvPr/>
        </p:nvGrpSpPr>
        <p:grpSpPr bwMode="auto">
          <a:xfrm>
            <a:off x="0" y="2286000"/>
            <a:ext cx="9144000" cy="3581400"/>
            <a:chOff x="0" y="1968"/>
            <a:chExt cx="5760" cy="2256"/>
          </a:xfrm>
        </p:grpSpPr>
        <p:sp>
          <p:nvSpPr>
            <p:cNvPr id="119817"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18"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19"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20"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21"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22"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23"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24"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25"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26"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27"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28"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29"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30"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31"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32"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33"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34"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35"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36"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37"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38"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39"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40"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41"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42"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43"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44"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45"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46"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47"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48"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49"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50"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51"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52"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53"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54"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55"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56"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57"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58"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59"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60"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61"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62"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63"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64"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65"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66"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67"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68"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69"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70"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71"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72"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73"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74"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75"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76"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77"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78"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79"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19811"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19812"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28740"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sz="1400" baseline="0">
                <a:solidFill>
                  <a:srgbClr val="FFFFFF"/>
                </a:solidFill>
                <a:latin typeface="Helvetica" pitchFamily="-65" charset="0"/>
                <a:ea typeface="Osaka" pitchFamily="-65" charset="-128"/>
                <a:cs typeface="Osaka" pitchFamily="-65" charset="-128"/>
              </a:defRPr>
            </a:lvl1pPr>
          </a:lstStyle>
          <a:p>
            <a:pPr defTabSz="914400" fontAlgn="base">
              <a:spcBef>
                <a:spcPct val="0"/>
              </a:spcBef>
              <a:spcAft>
                <a:spcPct val="0"/>
              </a:spcAft>
              <a:defRPr/>
            </a:pPr>
            <a:endParaRPr lang="en-US" altLang="ja-JP"/>
          </a:p>
        </p:txBody>
      </p:sp>
      <p:sp>
        <p:nvSpPr>
          <p:cNvPr id="28741"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baseline="0">
                <a:solidFill>
                  <a:srgbClr val="FFFFFF"/>
                </a:solidFill>
                <a:latin typeface="Helvetica" pitchFamily="-65" charset="0"/>
                <a:ea typeface="Osaka" pitchFamily="-65" charset="-128"/>
                <a:cs typeface="Osaka" pitchFamily="-65" charset="-128"/>
              </a:defRPr>
            </a:lvl1pPr>
          </a:lstStyle>
          <a:p>
            <a:pPr defTabSz="914400" fontAlgn="base">
              <a:spcBef>
                <a:spcPct val="0"/>
              </a:spcBef>
              <a:spcAft>
                <a:spcPct val="0"/>
              </a:spcAft>
              <a:defRPr/>
            </a:pPr>
            <a:endParaRPr lang="en-US" altLang="ja-JP"/>
          </a:p>
        </p:txBody>
      </p:sp>
      <p:sp>
        <p:nvSpPr>
          <p:cNvPr id="28742"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baseline="0">
                <a:solidFill>
                  <a:srgbClr val="FFFFFF"/>
                </a:solidFill>
                <a:latin typeface="Helvetica" charset="0"/>
                <a:ea typeface="Osaka" charset="0"/>
                <a:cs typeface="Osaka" charset="0"/>
              </a:defRPr>
            </a:lvl1pPr>
          </a:lstStyle>
          <a:p>
            <a:pPr defTabSz="914400" fontAlgn="base">
              <a:spcBef>
                <a:spcPct val="0"/>
              </a:spcBef>
              <a:spcAft>
                <a:spcPct val="0"/>
              </a:spcAft>
              <a:defRPr/>
            </a:pPr>
            <a:fld id="{2F163712-10C1-C847-8F6C-57F5104778BB}" type="slidenum">
              <a:rPr lang="en-US" altLang="ja-JP"/>
              <a:pPr defTabSz="914400" fontAlgn="base">
                <a:spcBef>
                  <a:spcPct val="0"/>
                </a:spcBef>
                <a:spcAft>
                  <a:spcPct val="0"/>
                </a:spcAft>
                <a:defRPr/>
              </a:pPr>
              <a:t>‹#›</a:t>
            </a:fld>
            <a:endParaRPr lang="en-US" altLang="ja-JP"/>
          </a:p>
        </p:txBody>
      </p:sp>
      <p:pic>
        <p:nvPicPr>
          <p:cNvPr id="119816"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5687743"/>
      </p:ext>
    </p:extLst>
  </p:cSld>
  <p:clrMap bg1="dk2" tx1="lt1" bg2="dk1" tx2="lt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nl-NL"/>
              <a:t>Click to edit Master title style</a:t>
            </a:r>
          </a:p>
        </p:txBody>
      </p:sp>
      <p:sp>
        <p:nvSpPr>
          <p:cNvPr id="132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aseline="0">
                <a:solidFill>
                  <a:srgbClr val="000000"/>
                </a:solidFill>
                <a:latin typeface="Times New Roman" pitchFamily="-65" charset="0"/>
                <a:ea typeface="ＭＳ Ｐゴシック" pitchFamily="-65" charset="-128"/>
                <a:cs typeface="ＭＳ Ｐゴシック" pitchFamily="-65" charset="-128"/>
              </a:defRPr>
            </a:lvl1pPr>
          </a:lstStyle>
          <a:p>
            <a:pPr defTabSz="914400" eaLnBrk="0" fontAlgn="base" hangingPunct="0">
              <a:spcBef>
                <a:spcPct val="0"/>
              </a:spcBef>
              <a:spcAft>
                <a:spcPct val="0"/>
              </a:spcAft>
              <a:defRPr/>
            </a:pPr>
            <a:endParaRPr lang="nl-NL"/>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solidFill>
                  <a:srgbClr val="000000"/>
                </a:solidFill>
                <a:latin typeface="Times New Roman" pitchFamily="-65" charset="0"/>
                <a:ea typeface="ＭＳ Ｐゴシック" pitchFamily="-65" charset="-128"/>
                <a:cs typeface="ＭＳ Ｐゴシック" pitchFamily="-65" charset="-128"/>
              </a:defRPr>
            </a:lvl1pPr>
          </a:lstStyle>
          <a:p>
            <a:pPr defTabSz="914400" eaLnBrk="0" fontAlgn="base" hangingPunct="0">
              <a:spcBef>
                <a:spcPct val="0"/>
              </a:spcBef>
              <a:spcAft>
                <a:spcPct val="0"/>
              </a:spcAft>
              <a:defRPr/>
            </a:pPr>
            <a:endParaRPr lang="nl-NL"/>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solidFill>
                  <a:srgbClr val="000000"/>
                </a:solidFill>
                <a:latin typeface="Times New Roman" charset="0"/>
              </a:defRPr>
            </a:lvl1pPr>
          </a:lstStyle>
          <a:p>
            <a:pPr defTabSz="914400" eaLnBrk="0" fontAlgn="base" hangingPunct="0">
              <a:spcBef>
                <a:spcPct val="0"/>
              </a:spcBef>
              <a:spcAft>
                <a:spcPct val="0"/>
              </a:spcAft>
              <a:defRPr/>
            </a:pPr>
            <a:fld id="{D3D1D4BE-D97A-8A4F-BD8E-FED286D0111C}" type="slidenum">
              <a:rPr lang="nl-NL">
                <a:ea typeface="ＭＳ Ｐゴシック" charset="0"/>
                <a:cs typeface="ＭＳ Ｐゴシック" charset="0"/>
              </a:rPr>
              <a:pPr defTabSz="914400" eaLnBrk="0" fontAlgn="base" hangingPunct="0">
                <a:spcBef>
                  <a:spcPct val="0"/>
                </a:spcBef>
                <a:spcAft>
                  <a:spcPct val="0"/>
                </a:spcAft>
                <a:defRPr/>
              </a:pPr>
              <a:t>‹#›</a:t>
            </a:fld>
            <a:endParaRPr lang="nl-NL">
              <a:ea typeface="ＭＳ Ｐゴシック" charset="0"/>
              <a:cs typeface="ＭＳ Ｐゴシック" charset="0"/>
            </a:endParaRPr>
          </a:p>
        </p:txBody>
      </p:sp>
    </p:spTree>
    <p:extLst>
      <p:ext uri="{BB962C8B-B14F-4D97-AF65-F5344CB8AC3E}">
        <p14:creationId xmlns:p14="http://schemas.microsoft.com/office/powerpoint/2010/main" val="3273465434"/>
      </p:ext>
    </p:extLst>
  </p:cSld>
  <p:clrMap bg1="lt1" tx1="dk1" bg2="lt2" tx2="dk2" accent1="accent1" accent2="accent2" accent3="accent3" accent4="accent4" accent5="accent5" accent6="accent6" hlink="hlink" folHlink="folHlink"/>
  <p:sldLayoutIdLst>
    <p:sldLayoutId id="214748387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5170" name="Group 2"/>
          <p:cNvGrpSpPr>
            <a:grpSpLocks/>
          </p:cNvGrpSpPr>
          <p:nvPr/>
        </p:nvGrpSpPr>
        <p:grpSpPr bwMode="auto">
          <a:xfrm>
            <a:off x="0" y="0"/>
            <a:ext cx="9144000" cy="6858000"/>
            <a:chOff x="0" y="0"/>
            <a:chExt cx="5760" cy="4320"/>
          </a:xfrm>
        </p:grpSpPr>
        <p:sp>
          <p:nvSpPr>
            <p:cNvPr id="135176"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EAE8E2"/>
                </a:solidFill>
                <a:latin typeface="Arial" charset="0"/>
                <a:ea typeface="ＭＳ Ｐゴシック" charset="0"/>
                <a:cs typeface="ＭＳ Ｐゴシック" charset="0"/>
              </a:endParaRPr>
            </a:p>
          </p:txBody>
        </p:sp>
        <p:sp>
          <p:nvSpPr>
            <p:cNvPr id="135177"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EAE8E2"/>
                </a:solidFill>
                <a:latin typeface="Arial" charset="0"/>
                <a:ea typeface="ＭＳ Ｐゴシック" charset="0"/>
                <a:cs typeface="ＭＳ Ｐゴシック" charset="0"/>
              </a:endParaRPr>
            </a:p>
          </p:txBody>
        </p:sp>
        <p:pic>
          <p:nvPicPr>
            <p:cNvPr id="135178"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078"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5172"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0"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baseline="0">
                <a:solidFill>
                  <a:srgbClr val="EAE8E2"/>
                </a:solidFill>
                <a:latin typeface="Arial Narrow" pitchFamily="-65" charset="0"/>
                <a:ea typeface="ＭＳ Ｐゴシック" pitchFamily="-65" charset="-128"/>
                <a:cs typeface="ＭＳ Ｐゴシック" pitchFamily="-65" charset="-128"/>
              </a:defRPr>
            </a:lvl1pPr>
          </a:lstStyle>
          <a:p>
            <a:pPr defTabSz="914400" fontAlgn="base">
              <a:spcBef>
                <a:spcPct val="0"/>
              </a:spcBef>
              <a:spcAft>
                <a:spcPct val="0"/>
              </a:spcAft>
              <a:defRPr/>
            </a:pPr>
            <a:endParaRPr lang="en-US"/>
          </a:p>
        </p:txBody>
      </p:sp>
      <p:sp>
        <p:nvSpPr>
          <p:cNvPr id="3081"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aseline="0">
                <a:solidFill>
                  <a:srgbClr val="EAE8E2"/>
                </a:solidFill>
                <a:latin typeface="Arial Narrow" pitchFamily="-65" charset="0"/>
                <a:ea typeface="ＭＳ Ｐゴシック" pitchFamily="-65" charset="-128"/>
                <a:cs typeface="ＭＳ Ｐゴシック" pitchFamily="-65" charset="-128"/>
              </a:defRPr>
            </a:lvl1pPr>
          </a:lstStyle>
          <a:p>
            <a:pPr defTabSz="914400" fontAlgn="base">
              <a:spcBef>
                <a:spcPct val="0"/>
              </a:spcBef>
              <a:spcAft>
                <a:spcPct val="0"/>
              </a:spcAft>
              <a:defRPr/>
            </a:pPr>
            <a:endParaRPr lang="en-US"/>
          </a:p>
        </p:txBody>
      </p:sp>
      <p:sp>
        <p:nvSpPr>
          <p:cNvPr id="3082"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aseline="0">
                <a:solidFill>
                  <a:srgbClr val="EAE8E2"/>
                </a:solidFill>
                <a:latin typeface="Arial Narrow" charset="0"/>
              </a:defRPr>
            </a:lvl1pPr>
          </a:lstStyle>
          <a:p>
            <a:pPr defTabSz="914400" fontAlgn="base">
              <a:spcBef>
                <a:spcPct val="0"/>
              </a:spcBef>
              <a:spcAft>
                <a:spcPct val="0"/>
              </a:spcAft>
              <a:defRPr/>
            </a:pPr>
            <a:fld id="{636CC7EA-18A1-1441-AFD9-E532FA200AE0}"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58202616"/>
      </p:ext>
    </p:extLst>
  </p:cSld>
  <p:clrMap bg1="dk2" tx1="lt1" bg2="dk1" tx2="lt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400">
          <a:solidFill>
            <a:schemeClr val="tx2"/>
          </a:solidFill>
          <a:latin typeface="Impact"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chemeClr val="tx2"/>
          </a:solidFill>
          <a:latin typeface="Impact"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chemeClr val="tx2"/>
          </a:solidFill>
          <a:latin typeface="Impact"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chemeClr val="tx2"/>
          </a:solidFill>
          <a:latin typeface="Impact" pitchFamily="-108" charset="0"/>
          <a:ea typeface="ＭＳ Ｐゴシック" pitchFamily="-108" charset="-128"/>
          <a:cs typeface="ＭＳ Ｐゴシック" pitchFamily="-108"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7458"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333333"/>
              </a:solidFill>
              <a:latin typeface="Times New Roman" charset="0"/>
              <a:ea typeface="ＭＳ Ｐゴシック" charset="0"/>
              <a:cs typeface="ＭＳ Ｐゴシック" charset="0"/>
            </a:endParaRPr>
          </a:p>
        </p:txBody>
      </p:sp>
      <p:sp>
        <p:nvSpPr>
          <p:cNvPr id="147459"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47460"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aseline="0">
                <a:solidFill>
                  <a:srgbClr val="578963"/>
                </a:solidFill>
                <a:latin typeface="Times New Roman" pitchFamily="-65" charset="0"/>
                <a:ea typeface="ＭＳ Ｐゴシック" pitchFamily="-65" charset="-128"/>
                <a:cs typeface="ＭＳ Ｐゴシック" pitchFamily="-65" charset="-128"/>
              </a:defRPr>
            </a:lvl1pPr>
          </a:lstStyle>
          <a:p>
            <a:pPr defTabSz="914400" eaLnBrk="0" fontAlgn="base" hangingPunct="0">
              <a:spcAft>
                <a:spcPct val="0"/>
              </a:spcAft>
              <a:defRPr/>
            </a:pPr>
            <a:endParaRPr lang="en-US"/>
          </a:p>
        </p:txBody>
      </p:sp>
      <p:sp>
        <p:nvSpPr>
          <p:cNvPr id="9" name="Rectangle 6"/>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aseline="0">
                <a:solidFill>
                  <a:srgbClr val="578963"/>
                </a:solidFill>
                <a:latin typeface="Times New Roman" pitchFamily="-65" charset="0"/>
                <a:ea typeface="ＭＳ Ｐゴシック" pitchFamily="-65" charset="-128"/>
                <a:cs typeface="ＭＳ Ｐゴシック" pitchFamily="-65" charset="-128"/>
              </a:defRPr>
            </a:lvl1pPr>
          </a:lstStyle>
          <a:p>
            <a:pPr defTabSz="914400" eaLnBrk="0" fontAlgn="base" hangingPunct="0">
              <a:spcAft>
                <a:spcPct val="0"/>
              </a:spcAft>
              <a:defRPr/>
            </a:pPr>
            <a:endParaRPr lang="en-US"/>
          </a:p>
        </p:txBody>
      </p:sp>
      <p:sp>
        <p:nvSpPr>
          <p:cNvPr id="10" name="Rectangle 7"/>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aseline="0">
                <a:solidFill>
                  <a:srgbClr val="578963"/>
                </a:solidFill>
                <a:latin typeface="Times New Roman" charset="0"/>
              </a:defRPr>
            </a:lvl1pPr>
          </a:lstStyle>
          <a:p>
            <a:pPr defTabSz="914400" eaLnBrk="0" fontAlgn="base" hangingPunct="0">
              <a:spcAft>
                <a:spcPct val="0"/>
              </a:spcAft>
              <a:defRPr/>
            </a:pPr>
            <a:fld id="{27E8F747-D967-6445-94E4-E5697241C25B}" type="slidenum">
              <a:rPr lang="en-US">
                <a:ea typeface="ＭＳ Ｐゴシック" charset="0"/>
                <a:cs typeface="ＭＳ Ｐゴシック" charset="0"/>
              </a:rPr>
              <a:pPr defTabSz="914400" eaLnBrk="0" fontAlgn="base" hangingPunct="0">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79752549"/>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5pPr>
      <a:lvl6pPr marL="457200"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6pPr>
      <a:lvl7pPr marL="914400"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7pPr>
      <a:lvl8pPr marL="1371600"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8pPr>
      <a:lvl9pPr marL="1828800"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64514" name="Rectangle 1026"/>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64515"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328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chemeClr val="bg2"/>
                </a:solidFill>
              </a:defRPr>
            </a:lvl1pPr>
          </a:lstStyle>
          <a:p>
            <a:pPr defTabSz="914400" eaLnBrk="0" fontAlgn="base" hangingPunct="0">
              <a:spcAft>
                <a:spcPct val="0"/>
              </a:spcAft>
              <a:defRPr/>
            </a:pPr>
            <a:fld id="{9263AE23-79A8-7E43-9801-EC838D997D65}" type="datetime1">
              <a:rPr lang="en-US">
                <a:solidFill>
                  <a:srgbClr val="578963"/>
                </a:solidFill>
                <a:latin typeface="Times New Roman" charset="0"/>
                <a:ea typeface="ＭＳ Ｐゴシック" charset="0"/>
                <a:cs typeface="ＭＳ Ｐゴシック" charset="0"/>
              </a:rPr>
              <a:pPr defTabSz="914400" eaLnBrk="0" fontAlgn="base" hangingPunct="0">
                <a:spcAft>
                  <a:spcPct val="0"/>
                </a:spcAft>
                <a:defRPr/>
              </a:pPr>
              <a:t>8/23/20</a:t>
            </a:fld>
            <a:endParaRPr lang="en-US">
              <a:solidFill>
                <a:srgbClr val="578963"/>
              </a:solidFill>
              <a:latin typeface="Times New Roman" charset="0"/>
              <a:ea typeface="ＭＳ Ｐゴシック" charset="0"/>
              <a:cs typeface="ＭＳ Ｐゴシック" charset="0"/>
            </a:endParaRPr>
          </a:p>
        </p:txBody>
      </p:sp>
      <p:sp>
        <p:nvSpPr>
          <p:cNvPr id="35328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chemeClr val="bg2"/>
                </a:solidFill>
                <a:ea typeface="+mn-ea"/>
                <a:cs typeface="+mn-cs"/>
              </a:defRPr>
            </a:lvl1pPr>
          </a:lstStyle>
          <a:p>
            <a:pPr defTabSz="914400" eaLnBrk="0" fontAlgn="base" hangingPunct="0">
              <a:spcAft>
                <a:spcPct val="0"/>
              </a:spcAft>
              <a:defRPr/>
            </a:pPr>
            <a:endParaRPr lang="en-US">
              <a:solidFill>
                <a:srgbClr val="578963"/>
              </a:solidFill>
              <a:latin typeface="Times New Roman" charset="0"/>
            </a:endParaRPr>
          </a:p>
        </p:txBody>
      </p:sp>
      <p:sp>
        <p:nvSpPr>
          <p:cNvPr id="35328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chemeClr val="bg2"/>
                </a:solidFill>
              </a:defRPr>
            </a:lvl1pPr>
          </a:lstStyle>
          <a:p>
            <a:pPr defTabSz="914400" eaLnBrk="0" fontAlgn="base" hangingPunct="0">
              <a:spcAft>
                <a:spcPct val="0"/>
              </a:spcAft>
              <a:defRPr/>
            </a:pPr>
            <a:fld id="{D3BFC08A-F9C6-0C42-AE0F-82DB1BC50D25}" type="slidenum">
              <a:rPr lang="en-US">
                <a:solidFill>
                  <a:srgbClr val="578963"/>
                </a:solidFill>
                <a:latin typeface="Times New Roman" charset="0"/>
                <a:ea typeface="ＭＳ Ｐゴシック" charset="0"/>
                <a:cs typeface="ＭＳ Ｐゴシック" charset="0"/>
              </a:rPr>
              <a:pPr defTabSz="914400" eaLnBrk="0" fontAlgn="base" hangingPunct="0">
                <a:spcAft>
                  <a:spcPct val="0"/>
                </a:spcAft>
                <a:defRPr/>
              </a:pPr>
              <a:t>‹#›</a:t>
            </a:fld>
            <a:endParaRPr lang="en-US">
              <a:solidFill>
                <a:srgbClr val="578963"/>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75952716"/>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Lst>
  <p:txStyles>
    <p:titleStyle>
      <a:lvl1pPr algn="l" rtl="0" eaLnBrk="0" fontAlgn="base" hangingPunct="0">
        <a:spcBef>
          <a:spcPct val="0"/>
        </a:spcBef>
        <a:spcAft>
          <a:spcPct val="0"/>
        </a:spcAft>
        <a:defRPr kumimoji="1" sz="4400">
          <a:solidFill>
            <a:schemeClr val="tx2"/>
          </a:solidFill>
          <a:latin typeface="Arial"/>
          <a:ea typeface="ＭＳ Ｐゴシック" charset="-128"/>
          <a:cs typeface="Arial"/>
        </a:defRPr>
      </a:lvl1pPr>
      <a:lvl2pPr algn="l" rtl="0" eaLnBrk="0" fontAlgn="base" hangingPunct="0">
        <a:spcBef>
          <a:spcPct val="0"/>
        </a:spcBef>
        <a:spcAft>
          <a:spcPct val="0"/>
        </a:spcAft>
        <a:defRPr kumimoji="1" sz="4400">
          <a:solidFill>
            <a:schemeClr val="tx2"/>
          </a:solidFill>
          <a:latin typeface="Times New Roman" pitchFamily="-108" charset="0"/>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imes New Roman" pitchFamily="-108" charset="0"/>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imes New Roman" pitchFamily="-108" charset="0"/>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imes New Roman" pitchFamily="-108" charset="0"/>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imes New Roman" pitchFamily="-108" charset="0"/>
        </a:defRPr>
      </a:lvl6pPr>
      <a:lvl7pPr marL="914400" algn="l" rtl="0" eaLnBrk="0" fontAlgn="base" hangingPunct="0">
        <a:spcBef>
          <a:spcPct val="0"/>
        </a:spcBef>
        <a:spcAft>
          <a:spcPct val="0"/>
        </a:spcAft>
        <a:defRPr kumimoji="1" sz="4400">
          <a:solidFill>
            <a:schemeClr val="tx2"/>
          </a:solidFill>
          <a:latin typeface="Times New Roman" pitchFamily="-108" charset="0"/>
        </a:defRPr>
      </a:lvl7pPr>
      <a:lvl8pPr marL="1371600" algn="l" rtl="0" eaLnBrk="0" fontAlgn="base" hangingPunct="0">
        <a:spcBef>
          <a:spcPct val="0"/>
        </a:spcBef>
        <a:spcAft>
          <a:spcPct val="0"/>
        </a:spcAft>
        <a:defRPr kumimoji="1" sz="4400">
          <a:solidFill>
            <a:schemeClr val="tx2"/>
          </a:solidFill>
          <a:latin typeface="Times New Roman" pitchFamily="-108" charset="0"/>
        </a:defRPr>
      </a:lvl8pPr>
      <a:lvl9pPr marL="1828800" algn="l"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nl-NL" dirty="0"/>
              <a:t>Click </a:t>
            </a:r>
            <a:r>
              <a:rPr lang="nl-NL" dirty="0" err="1"/>
              <a:t>here</a:t>
            </a:r>
            <a:endParaRPr lang="nl-NL" dirty="0"/>
          </a:p>
        </p:txBody>
      </p:sp>
    </p:spTree>
    <p:extLst>
      <p:ext uri="{BB962C8B-B14F-4D97-AF65-F5344CB8AC3E}">
        <p14:creationId xmlns:p14="http://schemas.microsoft.com/office/powerpoint/2010/main" val="3679991658"/>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52226" name="Group 1026"/>
          <p:cNvGrpSpPr>
            <a:grpSpLocks/>
          </p:cNvGrpSpPr>
          <p:nvPr/>
        </p:nvGrpSpPr>
        <p:grpSpPr bwMode="auto">
          <a:xfrm>
            <a:off x="0" y="0"/>
            <a:ext cx="9144000" cy="6858000"/>
            <a:chOff x="0" y="0"/>
            <a:chExt cx="5760" cy="4320"/>
          </a:xfrm>
        </p:grpSpPr>
        <p:sp>
          <p:nvSpPr>
            <p:cNvPr id="52232" name="Rectangle 1027"/>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sp>
          <p:nvSpPr>
            <p:cNvPr id="52233" name="Rectangle 1028"/>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pic>
          <p:nvPicPr>
            <p:cNvPr id="52234" name="Picture 1029"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57382" name="Rectangle 1030"/>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2228" name="Rectangle 103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4" name="Rectangle 1032"/>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Arial Narrow" charset="0"/>
              </a:defRPr>
            </a:lvl1pPr>
          </a:lstStyle>
          <a:p>
            <a:pPr defTabSz="914400" fontAlgn="base">
              <a:spcBef>
                <a:spcPct val="0"/>
              </a:spcBef>
              <a:spcAft>
                <a:spcPct val="0"/>
              </a:spcAft>
              <a:defRPr/>
            </a:pPr>
            <a:fld id="{4CF0954B-69E9-C84A-9D33-83AE0CD1232C}" type="datetime1">
              <a:rPr lang="en-US">
                <a:solidFill>
                  <a:srgbClr val="EAE8E2"/>
                </a:solidFill>
                <a:ea typeface="ＭＳ Ｐゴシック" charset="0"/>
                <a:cs typeface="ＭＳ Ｐゴシック" charset="0"/>
              </a:rPr>
              <a:pPr defTabSz="914400" fontAlgn="base">
                <a:spcBef>
                  <a:spcPct val="0"/>
                </a:spcBef>
                <a:spcAft>
                  <a:spcPct val="0"/>
                </a:spcAft>
                <a:defRPr/>
              </a:pPr>
              <a:t>8/23/20</a:t>
            </a:fld>
            <a:endParaRPr lang="en-US">
              <a:solidFill>
                <a:srgbClr val="EAE8E2"/>
              </a:solidFill>
              <a:ea typeface="ＭＳ Ｐゴシック" charset="0"/>
              <a:cs typeface="ＭＳ Ｐゴシック" charset="0"/>
            </a:endParaRPr>
          </a:p>
        </p:txBody>
      </p:sp>
      <p:sp>
        <p:nvSpPr>
          <p:cNvPr id="357385" name="Rectangle 1033"/>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Arial Narrow" pitchFamily="-108" charset="0"/>
                <a:ea typeface="+mn-ea"/>
                <a:cs typeface="+mn-cs"/>
              </a:defRPr>
            </a:lvl1pPr>
          </a:lstStyle>
          <a:p>
            <a:pPr defTabSz="914400" fontAlgn="base">
              <a:spcBef>
                <a:spcPct val="0"/>
              </a:spcBef>
              <a:spcAft>
                <a:spcPct val="0"/>
              </a:spcAft>
              <a:defRPr/>
            </a:pPr>
            <a:endParaRPr lang="en-US">
              <a:solidFill>
                <a:srgbClr val="EAE8E2"/>
              </a:solidFill>
            </a:endParaRPr>
          </a:p>
        </p:txBody>
      </p:sp>
      <p:sp>
        <p:nvSpPr>
          <p:cNvPr id="357386" name="Rectangle 1034"/>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Arial Narrow" charset="0"/>
              </a:defRPr>
            </a:lvl1pPr>
          </a:lstStyle>
          <a:p>
            <a:pPr defTabSz="914400" fontAlgn="base">
              <a:spcBef>
                <a:spcPct val="0"/>
              </a:spcBef>
              <a:spcAft>
                <a:spcPct val="0"/>
              </a:spcAft>
              <a:defRPr/>
            </a:pPr>
            <a:fld id="{2A86F0B6-A181-C14F-BFCA-0451071CFF76}" type="slidenum">
              <a:rPr lang="en-US">
                <a:solidFill>
                  <a:srgbClr val="EAE8E2"/>
                </a:solidFill>
                <a:ea typeface="ＭＳ Ｐゴシック" charset="0"/>
                <a:cs typeface="ＭＳ Ｐゴシック" charset="0"/>
              </a:rPr>
              <a:pPr defTabSz="914400" fontAlgn="base">
                <a:spcBef>
                  <a:spcPct val="0"/>
                </a:spcBef>
                <a:spcAft>
                  <a:spcPct val="0"/>
                </a:spcAft>
                <a:defRPr/>
              </a:pPr>
              <a:t>‹#›</a:t>
            </a:fld>
            <a:endParaRPr lang="en-US">
              <a:solidFill>
                <a:srgbClr val="EAE8E2"/>
              </a:solidFill>
              <a:ea typeface="ＭＳ Ｐゴシック" charset="0"/>
              <a:cs typeface="ＭＳ Ｐゴシック" charset="0"/>
            </a:endParaRPr>
          </a:p>
        </p:txBody>
      </p:sp>
    </p:spTree>
    <p:extLst>
      <p:ext uri="{BB962C8B-B14F-4D97-AF65-F5344CB8AC3E}">
        <p14:creationId xmlns:p14="http://schemas.microsoft.com/office/powerpoint/2010/main" val="426197175"/>
      </p:ext>
    </p:extLst>
  </p:cSld>
  <p:clrMap bg1="dk2" tx1="lt1" bg2="dk1"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Arial" charset="0"/>
                <a:ea typeface="+mn-ea"/>
                <a:cs typeface="+mn-cs"/>
              </a:defRPr>
            </a:lvl1pPr>
          </a:lstStyle>
          <a:p>
            <a:pPr defTabSz="914400" fontAlgn="base">
              <a:spcBef>
                <a:spcPct val="0"/>
              </a:spcBef>
              <a:spcAft>
                <a:spcPct val="0"/>
              </a:spcAft>
              <a:defRPr/>
            </a:pPr>
            <a:endParaRPr lang="en-US"/>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Arial" charset="0"/>
                <a:ea typeface="+mn-ea"/>
                <a:cs typeface="+mn-cs"/>
              </a:defRPr>
            </a:lvl1pPr>
          </a:lstStyle>
          <a:p>
            <a:pPr defTabSz="914400" fontAlgn="base">
              <a:spcBef>
                <a:spcPct val="0"/>
              </a:spcBef>
              <a:spcAft>
                <a:spcPct val="0"/>
              </a:spcAft>
              <a:defRPr/>
            </a:pPr>
            <a:endParaRPr lang="en-US"/>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Arial" charset="0"/>
              </a:defRPr>
            </a:lvl1pPr>
          </a:lstStyle>
          <a:p>
            <a:pPr defTabSz="914400" fontAlgn="base">
              <a:spcBef>
                <a:spcPct val="0"/>
              </a:spcBef>
              <a:spcAft>
                <a:spcPct val="0"/>
              </a:spcAft>
              <a:defRPr/>
            </a:pPr>
            <a:fld id="{407DC1DE-A652-A040-A259-E72961084CA2}"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957763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0114" name="Group 1026"/>
          <p:cNvGrpSpPr>
            <a:grpSpLocks/>
          </p:cNvGrpSpPr>
          <p:nvPr/>
        </p:nvGrpSpPr>
        <p:grpSpPr bwMode="auto">
          <a:xfrm>
            <a:off x="0" y="0"/>
            <a:ext cx="9144000" cy="6858000"/>
            <a:chOff x="0" y="0"/>
            <a:chExt cx="5760" cy="4320"/>
          </a:xfrm>
        </p:grpSpPr>
        <p:sp>
          <p:nvSpPr>
            <p:cNvPr id="90120" name="Rectangle 1027"/>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sp>
          <p:nvSpPr>
            <p:cNvPr id="90121" name="Rectangle 1028"/>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pic>
          <p:nvPicPr>
            <p:cNvPr id="90122" name="Picture 1029" descr="URBBANN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57382" name="Rectangle 1030"/>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90116" name="Rectangle 103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4" name="Rectangle 1032"/>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EAE8E2"/>
                </a:solidFill>
                <a:latin typeface="Arial Narrow" charset="0"/>
              </a:defRPr>
            </a:lvl1pPr>
          </a:lstStyle>
          <a:p>
            <a:pPr defTabSz="914400" fontAlgn="base">
              <a:spcBef>
                <a:spcPct val="0"/>
              </a:spcBef>
              <a:spcAft>
                <a:spcPct val="0"/>
              </a:spcAft>
              <a:defRPr/>
            </a:pPr>
            <a:fld id="{73C35956-C89F-E04F-825B-41579D34E3DE}" type="datetime1">
              <a:rPr lang="en-US">
                <a:ea typeface="ＭＳ Ｐゴシック" charset="0"/>
                <a:cs typeface="ＭＳ Ｐゴシック" charset="0"/>
              </a:rPr>
              <a:pPr defTabSz="914400" fontAlgn="base">
                <a:spcBef>
                  <a:spcPct val="0"/>
                </a:spcBef>
                <a:spcAft>
                  <a:spcPct val="0"/>
                </a:spcAft>
                <a:defRPr/>
              </a:pPr>
              <a:t>8/23/20</a:t>
            </a:fld>
            <a:endParaRPr lang="en-US">
              <a:ea typeface="ＭＳ Ｐゴシック" charset="0"/>
              <a:cs typeface="ＭＳ Ｐゴシック" charset="0"/>
            </a:endParaRPr>
          </a:p>
        </p:txBody>
      </p:sp>
      <p:sp>
        <p:nvSpPr>
          <p:cNvPr id="357385" name="Rectangle 1033"/>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8E2"/>
                </a:solidFill>
                <a:latin typeface="Arial Narrow" pitchFamily="-108" charset="0"/>
                <a:ea typeface="+mn-ea"/>
                <a:cs typeface="+mn-cs"/>
              </a:defRPr>
            </a:lvl1pPr>
          </a:lstStyle>
          <a:p>
            <a:pPr defTabSz="914400" fontAlgn="base">
              <a:spcBef>
                <a:spcPct val="0"/>
              </a:spcBef>
              <a:spcAft>
                <a:spcPct val="0"/>
              </a:spcAft>
              <a:defRPr/>
            </a:pPr>
            <a:endParaRPr lang="en-US"/>
          </a:p>
        </p:txBody>
      </p:sp>
      <p:sp>
        <p:nvSpPr>
          <p:cNvPr id="357386" name="Rectangle 1034"/>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8E2"/>
                </a:solidFill>
                <a:latin typeface="Arial Narrow" charset="0"/>
              </a:defRPr>
            </a:lvl1pPr>
          </a:lstStyle>
          <a:p>
            <a:pPr defTabSz="914400" fontAlgn="base">
              <a:spcBef>
                <a:spcPct val="0"/>
              </a:spcBef>
              <a:spcAft>
                <a:spcPct val="0"/>
              </a:spcAft>
              <a:defRPr/>
            </a:pPr>
            <a:fld id="{3E5D54F0-1729-A947-951D-E2F47E43AF9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79670422"/>
      </p:ext>
    </p:extLst>
  </p:cSld>
  <p:clrMap bg1="dk2" tx1="lt1" bg2="dk1" tx2="lt2" accent1="accent1" accent2="accent2" accent3="accent3" accent4="accent4" accent5="accent5" accent6="accent6" hlink="hlink" folHlink="folHlink"/>
  <p:sldLayoutIdLst>
    <p:sldLayoutId id="2147483937" r:id="rId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130000"/>
        <a:buBlip>
          <a:blip r:embed="rId4"/>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115000"/>
        <a:buBlip>
          <a:blip r:embed="rId4"/>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115000"/>
        <a:buBlip>
          <a:blip r:embed="rId4"/>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115000"/>
        <a:buBlip>
          <a:blip r:embed="rId4"/>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115000"/>
        <a:buBlip>
          <a:blip r:embed="rId4"/>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115000"/>
        <a:buBlip>
          <a:blip r:embed="rId4"/>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5" charset="0"/>
                <a:ea typeface="ＭＳ Ｐゴシック" pitchFamily="-105" charset="-128"/>
                <a:cs typeface="ＭＳ Ｐゴシック" pitchFamily="-105" charset="-128"/>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5" charset="0"/>
                <a:ea typeface="ＭＳ Ｐゴシック" pitchFamily="-105" charset="-128"/>
                <a:cs typeface="ＭＳ Ｐゴシック" pitchFamily="-105" charset="-128"/>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C4A8C057-4540-7946-A9A2-FA6E8049A1E8}"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034480343"/>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97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aseline="0">
                <a:solidFill>
                  <a:srgbClr val="578963"/>
                </a:solidFill>
                <a:latin typeface="Times New Roman" pitchFamily="-65" charset="0"/>
                <a:ea typeface="ＭＳ Ｐゴシック" pitchFamily="-65" charset="-128"/>
                <a:cs typeface="ＭＳ Ｐゴシック" pitchFamily="-65" charset="-128"/>
              </a:defRPr>
            </a:lvl1pPr>
          </a:lstStyle>
          <a:p>
            <a:pPr defTabSz="914400" eaLnBrk="0" fontAlgn="base" hangingPunct="0">
              <a:spcAft>
                <a:spcPct val="0"/>
              </a:spcAft>
              <a:defRPr/>
            </a:pPr>
            <a:endParaRPr lang="en-US"/>
          </a:p>
        </p:txBody>
      </p:sp>
      <p:sp>
        <p:nvSpPr>
          <p:cNvPr id="122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aseline="0">
                <a:solidFill>
                  <a:srgbClr val="578963"/>
                </a:solidFill>
                <a:latin typeface="Times New Roman" pitchFamily="-65" charset="0"/>
                <a:ea typeface="ＭＳ Ｐゴシック" pitchFamily="-65" charset="-128"/>
                <a:cs typeface="ＭＳ Ｐゴシック" pitchFamily="-65" charset="-128"/>
              </a:defRPr>
            </a:lvl1pPr>
          </a:lstStyle>
          <a:p>
            <a:pPr defTabSz="914400" eaLnBrk="0" fontAlgn="base" hangingPunct="0">
              <a:spcAft>
                <a:spcPct val="0"/>
              </a:spcAft>
              <a:defRPr/>
            </a:pPr>
            <a:endParaRPr lang="en-US"/>
          </a:p>
        </p:txBody>
      </p:sp>
      <p:sp>
        <p:nvSpPr>
          <p:cNvPr id="122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aseline="0">
                <a:solidFill>
                  <a:srgbClr val="578963"/>
                </a:solidFill>
                <a:latin typeface="Times New Roman" charset="0"/>
              </a:defRPr>
            </a:lvl1pPr>
          </a:lstStyle>
          <a:p>
            <a:pPr defTabSz="914400" eaLnBrk="0" fontAlgn="base" hangingPunct="0">
              <a:spcAft>
                <a:spcPct val="0"/>
              </a:spcAft>
              <a:defRPr/>
            </a:pPr>
            <a:fld id="{7FCEE9C2-9835-8C49-94B9-0D4E0195C93A}" type="slidenum">
              <a:rPr lang="en-US">
                <a:ea typeface="ＭＳ Ｐゴシック" charset="0"/>
                <a:cs typeface="ＭＳ Ｐゴシック" charset="0"/>
              </a:rPr>
              <a:pPr defTabSz="914400" eaLnBrk="0" fontAlgn="base" hangingPunct="0">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17128933"/>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Lst>
  <p:txStyles>
    <p:titleStyle>
      <a:lvl1pPr algn="l" rtl="0" eaLnBrk="0" fontAlgn="base" hangingPunct="0">
        <a:spcBef>
          <a:spcPct val="0"/>
        </a:spcBef>
        <a:spcAft>
          <a:spcPct val="0"/>
        </a:spcAft>
        <a:defRPr kumimoji="1" sz="44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5pPr>
      <a:lvl6pPr marL="457200" algn="l" rtl="0" eaLnBrk="0" fontAlgn="base" hangingPunct="0">
        <a:spcBef>
          <a:spcPct val="0"/>
        </a:spcBef>
        <a:spcAft>
          <a:spcPct val="0"/>
        </a:spcAft>
        <a:defRPr kumimoji="1" sz="4400">
          <a:solidFill>
            <a:schemeClr val="tx2"/>
          </a:solidFill>
          <a:latin typeface="Times New Roman" pitchFamily="-108" charset="0"/>
        </a:defRPr>
      </a:lvl6pPr>
      <a:lvl7pPr marL="914400" algn="l" rtl="0" eaLnBrk="0" fontAlgn="base" hangingPunct="0">
        <a:spcBef>
          <a:spcPct val="0"/>
        </a:spcBef>
        <a:spcAft>
          <a:spcPct val="0"/>
        </a:spcAft>
        <a:defRPr kumimoji="1" sz="4400">
          <a:solidFill>
            <a:schemeClr val="tx2"/>
          </a:solidFill>
          <a:latin typeface="Times New Roman" pitchFamily="-108" charset="0"/>
        </a:defRPr>
      </a:lvl7pPr>
      <a:lvl8pPr marL="1371600" algn="l" rtl="0" eaLnBrk="0" fontAlgn="base" hangingPunct="0">
        <a:spcBef>
          <a:spcPct val="0"/>
        </a:spcBef>
        <a:spcAft>
          <a:spcPct val="0"/>
        </a:spcAft>
        <a:defRPr kumimoji="1" sz="4400">
          <a:solidFill>
            <a:schemeClr val="tx2"/>
          </a:solidFill>
          <a:latin typeface="Times New Roman" pitchFamily="-108" charset="0"/>
        </a:defRPr>
      </a:lvl8pPr>
      <a:lvl9pPr marL="1828800" algn="l"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4D4D4D"/>
            </a:gs>
          </a:gsLst>
          <a:lin ang="0" scaled="1"/>
        </a:grad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101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04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Arial" charset="0"/>
                <a:cs typeface="Arial" charset="0"/>
              </a:defRPr>
            </a:lvl1pPr>
          </a:lstStyle>
          <a:p>
            <a:pPr defTabSz="914400" fontAlgn="base">
              <a:spcBef>
                <a:spcPct val="0"/>
              </a:spcBef>
              <a:spcAft>
                <a:spcPct val="0"/>
              </a:spcAft>
              <a:defRPr/>
            </a:pPr>
            <a:fld id="{11B54725-6F01-164E-B1C3-834FAA4EC045}" type="datetime1">
              <a:rPr lang="en-US">
                <a:ea typeface="ＭＳ Ｐゴシック" charset="0"/>
              </a:rPr>
              <a:pPr defTabSz="914400" fontAlgn="base">
                <a:spcBef>
                  <a:spcPct val="0"/>
                </a:spcBef>
                <a:spcAft>
                  <a:spcPct val="0"/>
                </a:spcAft>
                <a:defRPr/>
              </a:pPr>
              <a:t>8/23/20</a:t>
            </a:fld>
            <a:endParaRPr lang="en-US">
              <a:ea typeface="ＭＳ Ｐゴシック" charset="0"/>
            </a:endParaRPr>
          </a:p>
        </p:txBody>
      </p:sp>
      <p:sp>
        <p:nvSpPr>
          <p:cNvPr id="2304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Arial" pitchFamily="-65" charset="0"/>
                <a:ea typeface="Arial" pitchFamily="-65" charset="0"/>
                <a:cs typeface="Arial" pitchFamily="-65" charset="0"/>
              </a:defRPr>
            </a:lvl1pPr>
          </a:lstStyle>
          <a:p>
            <a:pPr defTabSz="914400" fontAlgn="base">
              <a:spcBef>
                <a:spcPct val="0"/>
              </a:spcBef>
              <a:spcAft>
                <a:spcPct val="0"/>
              </a:spcAft>
              <a:defRPr/>
            </a:pPr>
            <a:endParaRPr lang="en-US"/>
          </a:p>
        </p:txBody>
      </p:sp>
      <p:sp>
        <p:nvSpPr>
          <p:cNvPr id="2304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Arial" charset="0"/>
                <a:cs typeface="Arial" charset="0"/>
              </a:defRPr>
            </a:lvl1pPr>
          </a:lstStyle>
          <a:p>
            <a:pPr defTabSz="914400" fontAlgn="base">
              <a:spcBef>
                <a:spcPct val="0"/>
              </a:spcBef>
              <a:spcAft>
                <a:spcPct val="0"/>
              </a:spcAft>
              <a:defRPr/>
            </a:pPr>
            <a:fld id="{B881873E-4C8C-1C4A-8F9D-B9A68DD362C1}"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9636025"/>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charset="0"/>
          <a:cs typeface="Arial" pitchFamily="-108" charset="0"/>
        </a:defRPr>
      </a:lvl2pPr>
      <a:lvl3pPr algn="ctr" rtl="0" eaLnBrk="0" fontAlgn="base" hangingPunct="0">
        <a:spcBef>
          <a:spcPct val="0"/>
        </a:spcBef>
        <a:spcAft>
          <a:spcPct val="0"/>
        </a:spcAft>
        <a:defRPr sz="4400">
          <a:solidFill>
            <a:schemeClr val="tx2"/>
          </a:solidFill>
          <a:latin typeface="Arial" pitchFamily="-108" charset="0"/>
          <a:ea typeface="ＭＳ Ｐゴシック" charset="0"/>
          <a:cs typeface="Arial" pitchFamily="-108" charset="0"/>
        </a:defRPr>
      </a:lvl3pPr>
      <a:lvl4pPr algn="ctr" rtl="0" eaLnBrk="0" fontAlgn="base" hangingPunct="0">
        <a:spcBef>
          <a:spcPct val="0"/>
        </a:spcBef>
        <a:spcAft>
          <a:spcPct val="0"/>
        </a:spcAft>
        <a:defRPr sz="4400">
          <a:solidFill>
            <a:schemeClr val="tx2"/>
          </a:solidFill>
          <a:latin typeface="Arial" pitchFamily="-108" charset="0"/>
          <a:ea typeface="ＭＳ Ｐゴシック" charset="0"/>
          <a:cs typeface="Arial" pitchFamily="-108" charset="0"/>
        </a:defRPr>
      </a:lvl4pPr>
      <a:lvl5pPr algn="ctr" rtl="0" eaLnBrk="0" fontAlgn="base" hangingPunct="0">
        <a:spcBef>
          <a:spcPct val="0"/>
        </a:spcBef>
        <a:spcAft>
          <a:spcPct val="0"/>
        </a:spcAft>
        <a:defRPr sz="4400">
          <a:solidFill>
            <a:schemeClr val="tx2"/>
          </a:solidFill>
          <a:latin typeface="Arial" pitchFamily="-108" charset="0"/>
          <a:ea typeface="ＭＳ Ｐゴシック" charset="0"/>
          <a:cs typeface="Arial" pitchFamily="-108" charset="0"/>
        </a:defRPr>
      </a:lvl5pPr>
      <a:lvl6pPr marL="457200" algn="ctr" rtl="0" fontAlgn="base">
        <a:spcBef>
          <a:spcPct val="0"/>
        </a:spcBef>
        <a:spcAft>
          <a:spcPct val="0"/>
        </a:spcAft>
        <a:defRPr sz="4400">
          <a:solidFill>
            <a:schemeClr val="tx2"/>
          </a:solidFill>
          <a:latin typeface="Arial" pitchFamily="-108" charset="0"/>
          <a:ea typeface="Arial" pitchFamily="-108" charset="0"/>
          <a:cs typeface="Arial" pitchFamily="-108" charset="0"/>
        </a:defRPr>
      </a:lvl6pPr>
      <a:lvl7pPr marL="914400" algn="ctr" rtl="0" fontAlgn="base">
        <a:spcBef>
          <a:spcPct val="0"/>
        </a:spcBef>
        <a:spcAft>
          <a:spcPct val="0"/>
        </a:spcAft>
        <a:defRPr sz="4400">
          <a:solidFill>
            <a:schemeClr val="tx2"/>
          </a:solidFill>
          <a:latin typeface="Arial" pitchFamily="-108" charset="0"/>
          <a:ea typeface="Arial" pitchFamily="-108" charset="0"/>
          <a:cs typeface="Arial" pitchFamily="-108" charset="0"/>
        </a:defRPr>
      </a:lvl7pPr>
      <a:lvl8pPr marL="1371600" algn="ctr" rtl="0" fontAlgn="base">
        <a:spcBef>
          <a:spcPct val="0"/>
        </a:spcBef>
        <a:spcAft>
          <a:spcPct val="0"/>
        </a:spcAft>
        <a:defRPr sz="4400">
          <a:solidFill>
            <a:schemeClr val="tx2"/>
          </a:solidFill>
          <a:latin typeface="Arial" pitchFamily="-108" charset="0"/>
          <a:ea typeface="Arial" pitchFamily="-108" charset="0"/>
          <a:cs typeface="Arial" pitchFamily="-108" charset="0"/>
        </a:defRPr>
      </a:lvl8pPr>
      <a:lvl9pPr marL="1828800" algn="ctr" rtl="0" fontAlgn="base">
        <a:spcBef>
          <a:spcPct val="0"/>
        </a:spcBef>
        <a:spcAft>
          <a:spcPct val="0"/>
        </a:spcAft>
        <a:defRPr sz="4400">
          <a:solidFill>
            <a:schemeClr val="tx2"/>
          </a:solidFill>
          <a:latin typeface="Arial" pitchFamily="-108" charset="0"/>
          <a:ea typeface="Arial" pitchFamily="-108" charset="0"/>
          <a:cs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2450" name="Group 2"/>
          <p:cNvGrpSpPr>
            <a:grpSpLocks/>
          </p:cNvGrpSpPr>
          <p:nvPr/>
        </p:nvGrpSpPr>
        <p:grpSpPr bwMode="auto">
          <a:xfrm>
            <a:off x="0" y="2286000"/>
            <a:ext cx="9144000" cy="3581400"/>
            <a:chOff x="0" y="1968"/>
            <a:chExt cx="5760" cy="2256"/>
          </a:xfrm>
        </p:grpSpPr>
        <p:sp>
          <p:nvSpPr>
            <p:cNvPr id="232457"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58"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59"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60"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61"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62"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63"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64"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65"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66"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67"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68"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69"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70"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71"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72"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73"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74"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75"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76"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77"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78"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79"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80"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81"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82"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83"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84"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85"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86"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87"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88"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89"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90"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91"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92"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93"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94"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95"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96"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97"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98"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99"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500"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501"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502"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503"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504"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505"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506"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507"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508"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509"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510"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511"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512"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513"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514"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515"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516"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517"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518"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519"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32451"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32452"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28740"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sz="1400" baseline="0">
                <a:solidFill>
                  <a:srgbClr val="FFFFFF"/>
                </a:solidFill>
                <a:latin typeface="Helvetica" pitchFamily="-65" charset="0"/>
                <a:ea typeface="Osaka" pitchFamily="-65" charset="-128"/>
                <a:cs typeface="Osaka" pitchFamily="-65" charset="-128"/>
              </a:defRPr>
            </a:lvl1pPr>
          </a:lstStyle>
          <a:p>
            <a:pPr defTabSz="914400" fontAlgn="base">
              <a:spcBef>
                <a:spcPct val="0"/>
              </a:spcBef>
              <a:spcAft>
                <a:spcPct val="0"/>
              </a:spcAft>
              <a:defRPr/>
            </a:pPr>
            <a:endParaRPr lang="en-US" altLang="ja-JP"/>
          </a:p>
        </p:txBody>
      </p:sp>
      <p:sp>
        <p:nvSpPr>
          <p:cNvPr id="28741"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baseline="0">
                <a:solidFill>
                  <a:srgbClr val="FFFFFF"/>
                </a:solidFill>
                <a:latin typeface="Helvetica" pitchFamily="-65" charset="0"/>
                <a:ea typeface="Osaka" pitchFamily="-65" charset="-128"/>
                <a:cs typeface="Osaka" pitchFamily="-65" charset="-128"/>
              </a:defRPr>
            </a:lvl1pPr>
          </a:lstStyle>
          <a:p>
            <a:pPr defTabSz="914400" fontAlgn="base">
              <a:spcBef>
                <a:spcPct val="0"/>
              </a:spcBef>
              <a:spcAft>
                <a:spcPct val="0"/>
              </a:spcAft>
              <a:defRPr/>
            </a:pPr>
            <a:endParaRPr lang="en-US" altLang="ja-JP"/>
          </a:p>
        </p:txBody>
      </p:sp>
      <p:sp>
        <p:nvSpPr>
          <p:cNvPr id="28742"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baseline="0">
                <a:solidFill>
                  <a:srgbClr val="FFFFFF"/>
                </a:solidFill>
                <a:latin typeface="Helvetica" charset="0"/>
                <a:ea typeface="Osaka" charset="0"/>
                <a:cs typeface="Osaka" charset="0"/>
              </a:defRPr>
            </a:lvl1pPr>
          </a:lstStyle>
          <a:p>
            <a:pPr defTabSz="914400" fontAlgn="base">
              <a:spcBef>
                <a:spcPct val="0"/>
              </a:spcBef>
              <a:spcAft>
                <a:spcPct val="0"/>
              </a:spcAft>
              <a:defRPr/>
            </a:pPr>
            <a:fld id="{2B356606-3973-924B-B556-7F0D89FD63CB}" type="slidenum">
              <a:rPr lang="en-US" altLang="ja-JP"/>
              <a:pPr defTabSz="914400" fontAlgn="base">
                <a:spcBef>
                  <a:spcPct val="0"/>
                </a:spcBef>
                <a:spcAft>
                  <a:spcPct val="0"/>
                </a:spcAft>
                <a:defRPr/>
              </a:pPr>
              <a:t>‹#›</a:t>
            </a:fld>
            <a:endParaRPr lang="en-US" altLang="ja-JP"/>
          </a:p>
        </p:txBody>
      </p:sp>
      <p:pic>
        <p:nvPicPr>
          <p:cNvPr id="232456"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3705056"/>
      </p:ext>
    </p:extLst>
  </p:cSld>
  <p:clrMap bg1="dk2" tx1="lt1" bg2="dk1" tx2="lt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730" name="Group 2"/>
          <p:cNvGrpSpPr>
            <a:grpSpLocks/>
          </p:cNvGrpSpPr>
          <p:nvPr/>
        </p:nvGrpSpPr>
        <p:grpSpPr bwMode="auto">
          <a:xfrm>
            <a:off x="0" y="0"/>
            <a:ext cx="9144000" cy="6858000"/>
            <a:chOff x="0" y="0"/>
            <a:chExt cx="5760" cy="4320"/>
          </a:xfrm>
        </p:grpSpPr>
        <p:sp>
          <p:nvSpPr>
            <p:cNvPr id="73736"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EAE8E2"/>
                </a:solidFill>
                <a:latin typeface="Arial" charset="0"/>
                <a:ea typeface="ＭＳ Ｐゴシック" charset="0"/>
                <a:cs typeface="ＭＳ Ｐゴシック" charset="0"/>
              </a:endParaRPr>
            </a:p>
          </p:txBody>
        </p:sp>
        <p:sp>
          <p:nvSpPr>
            <p:cNvPr id="73737"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EAE8E2"/>
                </a:solidFill>
                <a:latin typeface="Arial" charset="0"/>
                <a:ea typeface="ＭＳ Ｐゴシック" charset="0"/>
                <a:cs typeface="ＭＳ Ｐゴシック" charset="0"/>
              </a:endParaRPr>
            </a:p>
          </p:txBody>
        </p:sp>
        <p:pic>
          <p:nvPicPr>
            <p:cNvPr id="73738"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078"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3732"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0"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Arial Narrow" pitchFamily="-65" charset="0"/>
                <a:ea typeface="ＭＳ Ｐゴシック" pitchFamily="-65" charset="-128"/>
                <a:cs typeface="ＭＳ Ｐゴシック" pitchFamily="-65" charset="-128"/>
              </a:defRPr>
            </a:lvl1pPr>
          </a:lstStyle>
          <a:p>
            <a:pPr defTabSz="914400" fontAlgn="base">
              <a:spcBef>
                <a:spcPct val="0"/>
              </a:spcBef>
              <a:spcAft>
                <a:spcPct val="0"/>
              </a:spcAft>
              <a:defRPr/>
            </a:pPr>
            <a:endParaRPr lang="en-US">
              <a:solidFill>
                <a:srgbClr val="EAE8E2"/>
              </a:solidFill>
            </a:endParaRPr>
          </a:p>
        </p:txBody>
      </p:sp>
      <p:sp>
        <p:nvSpPr>
          <p:cNvPr id="3081"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Arial Narrow" pitchFamily="-65" charset="0"/>
                <a:ea typeface="ＭＳ Ｐゴシック" pitchFamily="-65" charset="-128"/>
                <a:cs typeface="ＭＳ Ｐゴシック" pitchFamily="-65" charset="-128"/>
              </a:defRPr>
            </a:lvl1pPr>
          </a:lstStyle>
          <a:p>
            <a:pPr defTabSz="914400" fontAlgn="base">
              <a:spcBef>
                <a:spcPct val="0"/>
              </a:spcBef>
              <a:spcAft>
                <a:spcPct val="0"/>
              </a:spcAft>
              <a:defRPr/>
            </a:pPr>
            <a:endParaRPr lang="en-US">
              <a:solidFill>
                <a:srgbClr val="EAE8E2"/>
              </a:solidFill>
            </a:endParaRPr>
          </a:p>
        </p:txBody>
      </p:sp>
      <p:sp>
        <p:nvSpPr>
          <p:cNvPr id="3082"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Arial Narrow" charset="0"/>
              </a:defRPr>
            </a:lvl1pPr>
          </a:lstStyle>
          <a:p>
            <a:pPr defTabSz="914400" fontAlgn="base">
              <a:spcBef>
                <a:spcPct val="0"/>
              </a:spcBef>
              <a:spcAft>
                <a:spcPct val="0"/>
              </a:spcAft>
              <a:defRPr/>
            </a:pPr>
            <a:fld id="{8A537DE3-38B2-9D41-8B14-AD994715483B}" type="slidenum">
              <a:rPr lang="en-US">
                <a:solidFill>
                  <a:srgbClr val="EAE8E2"/>
                </a:solidFill>
                <a:ea typeface="ＭＳ Ｐゴシック" charset="0"/>
                <a:cs typeface="ＭＳ Ｐゴシック" charset="0"/>
              </a:rPr>
              <a:pPr defTabSz="914400" fontAlgn="base">
                <a:spcBef>
                  <a:spcPct val="0"/>
                </a:spcBef>
                <a:spcAft>
                  <a:spcPct val="0"/>
                </a:spcAft>
                <a:defRPr/>
              </a:pPr>
              <a:t>‹#›</a:t>
            </a:fld>
            <a:endParaRPr lang="en-US">
              <a:solidFill>
                <a:srgbClr val="EAE8E2"/>
              </a:solidFill>
              <a:ea typeface="ＭＳ Ｐゴシック" charset="0"/>
              <a:cs typeface="ＭＳ Ｐゴシック" charset="0"/>
            </a:endParaRPr>
          </a:p>
        </p:txBody>
      </p:sp>
    </p:spTree>
    <p:extLst>
      <p:ext uri="{BB962C8B-B14F-4D97-AF65-F5344CB8AC3E}">
        <p14:creationId xmlns:p14="http://schemas.microsoft.com/office/powerpoint/2010/main" val="1396442115"/>
      </p:ext>
    </p:extLst>
  </p:cSld>
  <p:clrMap bg1="dk2" tx1="lt1" bg2="dk1" tx2="lt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400">
          <a:solidFill>
            <a:schemeClr val="tx2"/>
          </a:solidFill>
          <a:latin typeface="Impact"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chemeClr val="tx2"/>
          </a:solidFill>
          <a:latin typeface="Impact"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chemeClr val="tx2"/>
          </a:solidFill>
          <a:latin typeface="Impact"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chemeClr val="tx2"/>
          </a:solidFill>
          <a:latin typeface="Impact" pitchFamily="-108" charset="0"/>
          <a:ea typeface="ＭＳ Ｐゴシック" pitchFamily="-108" charset="-128"/>
          <a:cs typeface="ＭＳ Ｐゴシック" pitchFamily="-108"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2286000"/>
            <a:ext cx="9144000" cy="3581400"/>
            <a:chOff x="0" y="1968"/>
            <a:chExt cx="5760" cy="2256"/>
          </a:xfrm>
        </p:grpSpPr>
        <p:sp>
          <p:nvSpPr>
            <p:cNvPr id="103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3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3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3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3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3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3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4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4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4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4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4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4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4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4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4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4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5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5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5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5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5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5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5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5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5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5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6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6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6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6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6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6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6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6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6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6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7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7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7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7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7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7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7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7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7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7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8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8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8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8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8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8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8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8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8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8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9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9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9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9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9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9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02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02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28740"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Helvetica" pitchFamily="-65" charset="0"/>
                <a:ea typeface="Osaka" pitchFamily="-65" charset="-128"/>
                <a:cs typeface="Osaka" pitchFamily="-65" charset="-128"/>
              </a:defRPr>
            </a:lvl1pPr>
          </a:lstStyle>
          <a:p>
            <a:pPr defTabSz="914400" fontAlgn="base">
              <a:spcBef>
                <a:spcPct val="0"/>
              </a:spcBef>
              <a:spcAft>
                <a:spcPct val="0"/>
              </a:spcAft>
              <a:defRPr/>
            </a:pPr>
            <a:endParaRPr lang="en-US" altLang="ja-JP">
              <a:solidFill>
                <a:srgbClr val="FFFFFF"/>
              </a:solidFill>
            </a:endParaRPr>
          </a:p>
        </p:txBody>
      </p:sp>
      <p:sp>
        <p:nvSpPr>
          <p:cNvPr id="28741"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pitchFamily="-65" charset="0"/>
                <a:ea typeface="Osaka" pitchFamily="-65" charset="-128"/>
                <a:cs typeface="Osaka" pitchFamily="-65" charset="-128"/>
              </a:defRPr>
            </a:lvl1pPr>
          </a:lstStyle>
          <a:p>
            <a:pPr defTabSz="914400" fontAlgn="base">
              <a:spcBef>
                <a:spcPct val="0"/>
              </a:spcBef>
              <a:spcAft>
                <a:spcPct val="0"/>
              </a:spcAft>
              <a:defRPr/>
            </a:pPr>
            <a:endParaRPr lang="en-US" altLang="ja-JP">
              <a:solidFill>
                <a:srgbClr val="FFFFFF"/>
              </a:solidFill>
            </a:endParaRPr>
          </a:p>
        </p:txBody>
      </p:sp>
      <p:sp>
        <p:nvSpPr>
          <p:cNvPr id="28742"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charset="0"/>
                <a:ea typeface="Osaka" charset="0"/>
                <a:cs typeface="Osaka" charset="0"/>
              </a:defRPr>
            </a:lvl1pPr>
          </a:lstStyle>
          <a:p>
            <a:pPr defTabSz="914400" fontAlgn="base">
              <a:spcBef>
                <a:spcPct val="0"/>
              </a:spcBef>
              <a:spcAft>
                <a:spcPct val="0"/>
              </a:spcAft>
              <a:defRPr/>
            </a:pPr>
            <a:fld id="{AAD0D06A-476D-5F4A-8687-924B7DE4CC35}" type="slidenum">
              <a:rPr lang="en-US" altLang="ja-JP">
                <a:solidFill>
                  <a:srgbClr val="FFFFFF"/>
                </a:solidFill>
              </a:rPr>
              <a:pPr defTabSz="914400" fontAlgn="base">
                <a:spcBef>
                  <a:spcPct val="0"/>
                </a:spcBef>
                <a:spcAft>
                  <a:spcPct val="0"/>
                </a:spcAft>
                <a:defRPr/>
              </a:pPr>
              <a:t>‹#›</a:t>
            </a:fld>
            <a:endParaRPr lang="en-US" altLang="ja-JP">
              <a:solidFill>
                <a:srgbClr val="FFFFFF"/>
              </a:solidFill>
            </a:endParaRPr>
          </a:p>
        </p:txBody>
      </p:sp>
      <p:pic>
        <p:nvPicPr>
          <p:cNvPr id="103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5368319"/>
      </p:ext>
    </p:extLst>
  </p:cSld>
  <p:clrMap bg1="dk2" tx1="lt1" bg2="dk1" tx2="lt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85698" name="Group 2"/>
          <p:cNvGrpSpPr>
            <a:grpSpLocks/>
          </p:cNvGrpSpPr>
          <p:nvPr/>
        </p:nvGrpSpPr>
        <p:grpSpPr bwMode="auto">
          <a:xfrm>
            <a:off x="228600" y="228600"/>
            <a:ext cx="8686800" cy="5943600"/>
            <a:chOff x="144" y="144"/>
            <a:chExt cx="5472" cy="3744"/>
          </a:xfrm>
        </p:grpSpPr>
        <p:sp>
          <p:nvSpPr>
            <p:cNvPr id="1032"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1033"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1034"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grpSp>
      <p:sp>
        <p:nvSpPr>
          <p:cNvPr id="1027"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8"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000" baseline="0">
                <a:solidFill>
                  <a:srgbClr val="FFFFFF"/>
                </a:solidFill>
                <a:latin typeface="Arial" charset="0"/>
                <a:ea typeface="+mn-ea"/>
                <a:cs typeface="Arial" charset="0"/>
              </a:defRPr>
            </a:lvl1pPr>
          </a:lstStyle>
          <a:p>
            <a:pPr defTabSz="914400" fontAlgn="base">
              <a:spcBef>
                <a:spcPct val="0"/>
              </a:spcBef>
              <a:spcAft>
                <a:spcPct val="0"/>
              </a:spcAft>
              <a:defRPr/>
            </a:pPr>
            <a:endParaRPr lang="en-SG"/>
          </a:p>
        </p:txBody>
      </p:sp>
      <p:sp>
        <p:nvSpPr>
          <p:cNvPr id="15369"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000" baseline="0">
                <a:solidFill>
                  <a:srgbClr val="FFFFFF"/>
                </a:solidFill>
                <a:latin typeface="Arial" charset="0"/>
                <a:ea typeface="+mn-ea"/>
                <a:cs typeface="Arial" charset="0"/>
              </a:defRPr>
            </a:lvl1pPr>
          </a:lstStyle>
          <a:p>
            <a:pPr defTabSz="914400" fontAlgn="base">
              <a:spcBef>
                <a:spcPct val="0"/>
              </a:spcBef>
              <a:spcAft>
                <a:spcPct val="0"/>
              </a:spcAft>
              <a:defRPr/>
            </a:pPr>
            <a:endParaRPr lang="en-SG"/>
          </a:p>
        </p:txBody>
      </p:sp>
      <p:sp>
        <p:nvSpPr>
          <p:cNvPr id="15370"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000" baseline="0">
                <a:solidFill>
                  <a:srgbClr val="FFFFFF"/>
                </a:solidFill>
                <a:latin typeface="Arial" charset="0"/>
                <a:cs typeface="Arial" charset="0"/>
              </a:defRPr>
            </a:lvl1pPr>
          </a:lstStyle>
          <a:p>
            <a:pPr defTabSz="914400" fontAlgn="base">
              <a:spcBef>
                <a:spcPct val="0"/>
              </a:spcBef>
              <a:spcAft>
                <a:spcPct val="0"/>
              </a:spcAft>
              <a:defRPr/>
            </a:pPr>
            <a:fld id="{339301A6-D68E-E642-9B68-510B32A38A85}"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773015869"/>
      </p:ext>
    </p:extLst>
  </p:cSld>
  <p:clrMap bg1="dk2" tx1="lt1" bg2="dk1" tx2="lt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Freeform 11"/>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lumMod val="95000"/>
              <a:lumOff val="5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defTabSz="914400" fontAlgn="base">
              <a:spcBef>
                <a:spcPct val="0"/>
              </a:spcBef>
              <a:spcAft>
                <a:spcPct val="0"/>
              </a:spcAft>
              <a:defRPr/>
            </a:pPr>
            <a:endParaRPr lang="en-US">
              <a:solidFill>
                <a:prstClr val="white"/>
              </a:solidFill>
              <a:latin typeface="Arial" charset="0"/>
              <a:ea typeface="ＭＳ Ｐゴシック" charset="0"/>
              <a:cs typeface="ＭＳ Ｐゴシック" charset="0"/>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rgbClr val="0D0D0D">
              <a:alpha val="40000"/>
            </a:srgb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defTabSz="914400" fontAlgn="base">
              <a:spcBef>
                <a:spcPct val="0"/>
              </a:spcBef>
              <a:spcAft>
                <a:spcPct val="0"/>
              </a:spcAft>
              <a:defRPr/>
            </a:pPr>
            <a:endParaRPr lang="en-US">
              <a:solidFill>
                <a:prstClr val="white"/>
              </a:solidFill>
              <a:latin typeface="Arial" charset="0"/>
              <a:ea typeface="ＭＳ Ｐゴシック" charset="0"/>
              <a:cs typeface="ＭＳ Ｐゴシック" charset="0"/>
            </a:endParaRPr>
          </a:p>
        </p:txBody>
      </p:sp>
      <p:sp>
        <p:nvSpPr>
          <p:cNvPr id="269316" name="Title Placeholder 8"/>
          <p:cNvSpPr>
            <a:spLocks noGrp="1"/>
          </p:cNvSpPr>
          <p:nvPr>
            <p:ph type="title"/>
          </p:nvPr>
        </p:nvSpPr>
        <p:spPr bwMode="auto">
          <a:xfrm>
            <a:off x="457200" y="274638"/>
            <a:ext cx="7467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5720" tIns="45720" rIns="45720" bIns="45720" numCol="1" anchor="ctr" anchorCtr="0" compatLnSpc="1">
            <a:prstTxWarp prst="textNoShape">
              <a:avLst/>
            </a:prstTxWarp>
          </a:bodyPr>
          <a:lstStyle/>
          <a:p>
            <a:pPr lvl="0"/>
            <a:r>
              <a:rPr lang="en-US"/>
              <a:t>Click to edit Master title style</a:t>
            </a:r>
          </a:p>
        </p:txBody>
      </p:sp>
      <p:sp>
        <p:nvSpPr>
          <p:cNvPr id="269317" name="Text Placeholder 29"/>
          <p:cNvSpPr>
            <a:spLocks noGrp="1"/>
          </p:cNvSpPr>
          <p:nvPr>
            <p:ph type="body" idx="1"/>
          </p:nvPr>
        </p:nvSpPr>
        <p:spPr bwMode="auto">
          <a:xfrm>
            <a:off x="457200" y="1600200"/>
            <a:ext cx="7467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457200" y="6421438"/>
            <a:ext cx="2133600" cy="365125"/>
          </a:xfrm>
          <a:prstGeom prst="rect">
            <a:avLst/>
          </a:prstGeom>
        </p:spPr>
        <p:txBody>
          <a:bodyPr vert="horz" wrap="square" lIns="91440" tIns="45720" rIns="91440" bIns="0" numCol="1" anchor="b" anchorCtr="0" compatLnSpc="1">
            <a:prstTxWarp prst="textNoShape">
              <a:avLst/>
            </a:prstTxWarp>
          </a:bodyPr>
          <a:lstStyle>
            <a:lvl1pPr algn="l" eaLnBrk="1" hangingPunct="1">
              <a:defRPr sz="1000" baseline="0">
                <a:solidFill>
                  <a:srgbClr val="9B9A98"/>
                </a:solidFill>
                <a:latin typeface="Arial" charset="0"/>
              </a:defRPr>
            </a:lvl1pPr>
          </a:lstStyle>
          <a:p>
            <a:pPr defTabSz="914400" fontAlgn="base">
              <a:spcBef>
                <a:spcPct val="0"/>
              </a:spcBef>
              <a:spcAft>
                <a:spcPct val="0"/>
              </a:spcAft>
              <a:defRPr/>
            </a:pPr>
            <a:fld id="{7C64E5D3-6902-1A4F-8980-E9045EEB023C}" type="datetime1">
              <a:rPr lang="en-US">
                <a:ea typeface="ＭＳ Ｐゴシック" charset="0"/>
                <a:cs typeface="ＭＳ Ｐゴシック" charset="0"/>
              </a:rPr>
              <a:pPr defTabSz="914400" fontAlgn="base">
                <a:spcBef>
                  <a:spcPct val="0"/>
                </a:spcBef>
                <a:spcAft>
                  <a:spcPct val="0"/>
                </a:spcAft>
                <a:defRPr/>
              </a:pPr>
              <a:t>8/23/20</a:t>
            </a:fld>
            <a:endParaRPr lang="en-US">
              <a:ea typeface="ＭＳ Ｐゴシック" charset="0"/>
              <a:cs typeface="ＭＳ Ｐゴシック" charset="0"/>
            </a:endParaRPr>
          </a:p>
        </p:txBody>
      </p:sp>
      <p:sp>
        <p:nvSpPr>
          <p:cNvPr id="22" name="Footer Placeholder 21"/>
          <p:cNvSpPr>
            <a:spLocks noGrp="1"/>
          </p:cNvSpPr>
          <p:nvPr>
            <p:ph type="ftr" sz="quarter" idx="3"/>
          </p:nvPr>
        </p:nvSpPr>
        <p:spPr>
          <a:xfrm>
            <a:off x="3124200" y="6421438"/>
            <a:ext cx="2895600" cy="365125"/>
          </a:xfrm>
          <a:prstGeom prst="rect">
            <a:avLst/>
          </a:prstGeom>
        </p:spPr>
        <p:txBody>
          <a:bodyPr vert="horz" wrap="square" lIns="0" tIns="45720" rIns="0" bIns="0" numCol="1" anchor="b" anchorCtr="0" compatLnSpc="1">
            <a:prstTxWarp prst="textNoShape">
              <a:avLst/>
            </a:prstTxWarp>
          </a:bodyPr>
          <a:lstStyle>
            <a:lvl1pPr algn="ctr" eaLnBrk="1" hangingPunct="1">
              <a:defRPr sz="1000" baseline="0">
                <a:solidFill>
                  <a:srgbClr val="9B9A98"/>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18" name="Slide Number Placeholder 17"/>
          <p:cNvSpPr>
            <a:spLocks noGrp="1"/>
          </p:cNvSpPr>
          <p:nvPr>
            <p:ph type="sldNum" sz="quarter" idx="4"/>
          </p:nvPr>
        </p:nvSpPr>
        <p:spPr>
          <a:xfrm>
            <a:off x="8153400" y="6421438"/>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sz="1000" baseline="0">
                <a:solidFill>
                  <a:srgbClr val="9B9A98"/>
                </a:solidFill>
                <a:latin typeface="Arial" charset="0"/>
              </a:defRPr>
            </a:lvl1pPr>
          </a:lstStyle>
          <a:p>
            <a:pPr defTabSz="914400" fontAlgn="base">
              <a:spcBef>
                <a:spcPct val="0"/>
              </a:spcBef>
              <a:spcAft>
                <a:spcPct val="0"/>
              </a:spcAft>
              <a:defRPr/>
            </a:pPr>
            <a:fld id="{84F17A74-0618-8A4B-8233-B1C159C3D681}"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05775580"/>
      </p:ext>
    </p:extLst>
  </p:cSld>
  <p:clrMap bg1="dk1" tx1="lt1" bg2="dk2" tx2="lt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Lst>
  <p:txStyles>
    <p:titleStyle>
      <a:lvl1pPr algn="l" rtl="0" eaLnBrk="0" fontAlgn="base" hangingPunct="0">
        <a:spcBef>
          <a:spcPct val="0"/>
        </a:spcBef>
        <a:spcAft>
          <a:spcPct val="0"/>
        </a:spcAft>
        <a:defRPr sz="4600" kern="1200">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4600">
          <a:solidFill>
            <a:schemeClr val="tx1"/>
          </a:solidFill>
          <a:latin typeface="Franklin Gothic Book" charset="0"/>
          <a:ea typeface="ＭＳ Ｐゴシック" charset="0"/>
          <a:cs typeface="ＭＳ Ｐゴシック" charset="0"/>
        </a:defRPr>
      </a:lvl2pPr>
      <a:lvl3pPr algn="l" rtl="0" eaLnBrk="0" fontAlgn="base" hangingPunct="0">
        <a:spcBef>
          <a:spcPct val="0"/>
        </a:spcBef>
        <a:spcAft>
          <a:spcPct val="0"/>
        </a:spcAft>
        <a:defRPr sz="4600">
          <a:solidFill>
            <a:schemeClr val="tx1"/>
          </a:solidFill>
          <a:latin typeface="Franklin Gothic Book" charset="0"/>
          <a:ea typeface="ＭＳ Ｐゴシック" charset="0"/>
          <a:cs typeface="ＭＳ Ｐゴシック" charset="0"/>
        </a:defRPr>
      </a:lvl3pPr>
      <a:lvl4pPr algn="l" rtl="0" eaLnBrk="0" fontAlgn="base" hangingPunct="0">
        <a:spcBef>
          <a:spcPct val="0"/>
        </a:spcBef>
        <a:spcAft>
          <a:spcPct val="0"/>
        </a:spcAft>
        <a:defRPr sz="4600">
          <a:solidFill>
            <a:schemeClr val="tx1"/>
          </a:solidFill>
          <a:latin typeface="Franklin Gothic Book" charset="0"/>
          <a:ea typeface="ＭＳ Ｐゴシック" charset="0"/>
          <a:cs typeface="ＭＳ Ｐゴシック" charset="0"/>
        </a:defRPr>
      </a:lvl4pPr>
      <a:lvl5pPr algn="l" rtl="0" eaLnBrk="0" fontAlgn="base" hangingPunct="0">
        <a:spcBef>
          <a:spcPct val="0"/>
        </a:spcBef>
        <a:spcAft>
          <a:spcPct val="0"/>
        </a:spcAft>
        <a:defRPr sz="4600">
          <a:solidFill>
            <a:schemeClr val="tx1"/>
          </a:solidFill>
          <a:latin typeface="Franklin Gothic Book" charset="0"/>
          <a:ea typeface="ＭＳ Ｐゴシック" charset="0"/>
          <a:cs typeface="ＭＳ Ｐゴシック" charset="0"/>
        </a:defRPr>
      </a:lvl5pPr>
      <a:lvl6pPr marL="457200" algn="l" rtl="0" fontAlgn="base">
        <a:spcBef>
          <a:spcPct val="0"/>
        </a:spcBef>
        <a:spcAft>
          <a:spcPct val="0"/>
        </a:spcAft>
        <a:defRPr sz="4600">
          <a:solidFill>
            <a:schemeClr val="tx1"/>
          </a:solidFill>
          <a:latin typeface="Franklin Gothic Book" charset="0"/>
          <a:ea typeface="ＭＳ Ｐゴシック" charset="0"/>
          <a:cs typeface="ＭＳ Ｐゴシック" charset="0"/>
        </a:defRPr>
      </a:lvl6pPr>
      <a:lvl7pPr marL="914400" algn="l" rtl="0" fontAlgn="base">
        <a:spcBef>
          <a:spcPct val="0"/>
        </a:spcBef>
        <a:spcAft>
          <a:spcPct val="0"/>
        </a:spcAft>
        <a:defRPr sz="4600">
          <a:solidFill>
            <a:schemeClr val="tx1"/>
          </a:solidFill>
          <a:latin typeface="Franklin Gothic Book" charset="0"/>
          <a:ea typeface="ＭＳ Ｐゴシック" charset="0"/>
          <a:cs typeface="ＭＳ Ｐゴシック" charset="0"/>
        </a:defRPr>
      </a:lvl7pPr>
      <a:lvl8pPr marL="1371600" algn="l" rtl="0" fontAlgn="base">
        <a:spcBef>
          <a:spcPct val="0"/>
        </a:spcBef>
        <a:spcAft>
          <a:spcPct val="0"/>
        </a:spcAft>
        <a:defRPr sz="4600">
          <a:solidFill>
            <a:schemeClr val="tx1"/>
          </a:solidFill>
          <a:latin typeface="Franklin Gothic Book" charset="0"/>
          <a:ea typeface="ＭＳ Ｐゴシック" charset="0"/>
          <a:cs typeface="ＭＳ Ｐゴシック" charset="0"/>
        </a:defRPr>
      </a:lvl8pPr>
      <a:lvl9pPr marL="1828800" algn="l" rtl="0" fontAlgn="base">
        <a:spcBef>
          <a:spcPct val="0"/>
        </a:spcBef>
        <a:spcAft>
          <a:spcPct val="0"/>
        </a:spcAft>
        <a:defRPr sz="4600">
          <a:solidFill>
            <a:schemeClr val="tx1"/>
          </a:solidFill>
          <a:latin typeface="Franklin Gothic Book" charset="0"/>
          <a:ea typeface="ＭＳ Ｐゴシック" charset="0"/>
          <a:cs typeface="ＭＳ Ｐゴシック" charset="0"/>
        </a:defRPr>
      </a:lvl9pPr>
    </p:titleStyle>
    <p:bodyStyle>
      <a:lvl1pPr marL="419100" indent="-382588" algn="l" rtl="0" eaLnBrk="0" fontAlgn="base" hangingPunct="0">
        <a:spcBef>
          <a:spcPct val="20000"/>
        </a:spcBef>
        <a:spcAft>
          <a:spcPct val="0"/>
        </a:spcAft>
        <a:buClr>
          <a:schemeClr val="accent1"/>
        </a:buClr>
        <a:buSzPct val="80000"/>
        <a:buFont typeface="Wingdings 2" charset="0"/>
        <a:buChar char=""/>
        <a:defRPr sz="3000" kern="1200">
          <a:solidFill>
            <a:schemeClr val="tx1"/>
          </a:solidFill>
          <a:latin typeface="+mn-lt"/>
          <a:ea typeface="ＭＳ Ｐゴシック" charset="0"/>
          <a:cs typeface="ＭＳ Ｐゴシック" charset="0"/>
        </a:defRPr>
      </a:lvl1pPr>
      <a:lvl2pPr marL="722313" indent="-273050" algn="l" rtl="0" eaLnBrk="0" fontAlgn="base" hangingPunct="0">
        <a:spcBef>
          <a:spcPct val="20000"/>
        </a:spcBef>
        <a:spcAft>
          <a:spcPct val="0"/>
        </a:spcAft>
        <a:buClr>
          <a:schemeClr val="accent1"/>
        </a:buClr>
        <a:buSzPct val="90000"/>
        <a:buFont typeface="Wingdings 2" charset="0"/>
        <a:buChar char=""/>
        <a:defRPr sz="2600" kern="1200">
          <a:solidFill>
            <a:schemeClr val="tx1"/>
          </a:solidFill>
          <a:latin typeface="+mn-lt"/>
          <a:ea typeface="ＭＳ Ｐゴシック" charset="0"/>
          <a:cs typeface="+mn-cs"/>
        </a:defRPr>
      </a:lvl2pPr>
      <a:lvl3pPr marL="1004888" indent="-255588" algn="l" rtl="0" eaLnBrk="0" fontAlgn="base" hangingPunct="0">
        <a:spcBef>
          <a:spcPct val="20000"/>
        </a:spcBef>
        <a:spcAft>
          <a:spcPct val="0"/>
        </a:spcAft>
        <a:buClr>
          <a:schemeClr val="accent2"/>
        </a:buClr>
        <a:buSzPct val="85000"/>
        <a:buFont typeface="Arial" charset="0"/>
        <a:buChar char="○"/>
        <a:defRPr sz="2400" kern="1200">
          <a:solidFill>
            <a:schemeClr val="tx1"/>
          </a:solidFill>
          <a:latin typeface="+mn-lt"/>
          <a:ea typeface="ＭＳ Ｐゴシック" charset="0"/>
          <a:cs typeface="+mn-cs"/>
        </a:defRPr>
      </a:lvl3pPr>
      <a:lvl4pPr marL="1279525" indent="-236538" algn="l" rtl="0" eaLnBrk="0" fontAlgn="base" hangingPunct="0">
        <a:spcBef>
          <a:spcPct val="20000"/>
        </a:spcBef>
        <a:spcAft>
          <a:spcPct val="0"/>
        </a:spcAft>
        <a:buClr>
          <a:srgbClr val="8D89A4"/>
        </a:buClr>
        <a:buSzPct val="90000"/>
        <a:buFont typeface="Wingdings 2" charset="0"/>
        <a:buChar char=""/>
        <a:defRPr sz="2000" kern="1200">
          <a:solidFill>
            <a:schemeClr val="tx1"/>
          </a:solidFill>
          <a:latin typeface="+mn-lt"/>
          <a:ea typeface="ＭＳ Ｐゴシック" charset="0"/>
          <a:cs typeface="+mn-cs"/>
        </a:defRPr>
      </a:lvl4pPr>
      <a:lvl5pPr marL="1489075" indent="-182563" algn="l" rtl="0" eaLnBrk="0" fontAlgn="base" hangingPunct="0">
        <a:spcBef>
          <a:spcPct val="20000"/>
        </a:spcBef>
        <a:spcAft>
          <a:spcPct val="0"/>
        </a:spcAft>
        <a:buClr>
          <a:srgbClr val="748560"/>
        </a:buClr>
        <a:buSzPct val="100000"/>
        <a:buFont typeface="Arial" charset="0"/>
        <a:buChar char="-"/>
        <a:defRPr sz="2000" kern="1200">
          <a:solidFill>
            <a:schemeClr val="tx1"/>
          </a:solidFill>
          <a:latin typeface="+mn-lt"/>
          <a:ea typeface="ＭＳ Ｐゴシック" charset="0"/>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nl-NL"/>
              <a:t>Click to edit Master title style</a:t>
            </a:r>
          </a:p>
        </p:txBody>
      </p:sp>
      <p:sp>
        <p:nvSpPr>
          <p:cNvPr id="281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aseline="0">
                <a:solidFill>
                  <a:srgbClr val="000000"/>
                </a:solidFill>
                <a:latin typeface="Times New Roman" pitchFamily="-65" charset="0"/>
                <a:ea typeface="ＭＳ Ｐゴシック" pitchFamily="-65" charset="-128"/>
                <a:cs typeface="ＭＳ Ｐゴシック" pitchFamily="-65" charset="-128"/>
              </a:defRPr>
            </a:lvl1pPr>
          </a:lstStyle>
          <a:p>
            <a:pPr defTabSz="914400" fontAlgn="base">
              <a:spcBef>
                <a:spcPct val="0"/>
              </a:spcBef>
              <a:spcAft>
                <a:spcPct val="0"/>
              </a:spcAft>
              <a:defRPr/>
            </a:pPr>
            <a:endParaRPr lang="nl-NL"/>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aseline="0">
                <a:solidFill>
                  <a:srgbClr val="000000"/>
                </a:solidFill>
                <a:latin typeface="Times New Roman" pitchFamily="-65" charset="0"/>
                <a:ea typeface="ＭＳ Ｐゴシック" pitchFamily="-65" charset="-128"/>
                <a:cs typeface="ＭＳ Ｐゴシック" pitchFamily="-65" charset="-128"/>
              </a:defRPr>
            </a:lvl1pPr>
          </a:lstStyle>
          <a:p>
            <a:pPr defTabSz="914400" fontAlgn="base">
              <a:spcBef>
                <a:spcPct val="0"/>
              </a:spcBef>
              <a:spcAft>
                <a:spcPct val="0"/>
              </a:spcAft>
              <a:defRPr/>
            </a:pPr>
            <a:endParaRPr lang="nl-NL"/>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aseline="0">
                <a:solidFill>
                  <a:srgbClr val="000000"/>
                </a:solidFill>
                <a:latin typeface="Times New Roman" charset="0"/>
              </a:defRPr>
            </a:lvl1pPr>
          </a:lstStyle>
          <a:p>
            <a:pPr defTabSz="914400" fontAlgn="base">
              <a:spcBef>
                <a:spcPct val="0"/>
              </a:spcBef>
              <a:spcAft>
                <a:spcPct val="0"/>
              </a:spcAft>
              <a:defRPr/>
            </a:pPr>
            <a:fld id="{6B5EC342-CDFE-7045-9C36-66D9DA528C7F}" type="slidenum">
              <a:rPr lang="nl-NL">
                <a:ea typeface="ＭＳ Ｐゴシック" charset="0"/>
                <a:cs typeface="ＭＳ Ｐゴシック" charset="0"/>
              </a:rPr>
              <a:pPr defTabSz="914400" fontAlgn="base">
                <a:spcBef>
                  <a:spcPct val="0"/>
                </a:spcBef>
                <a:spcAft>
                  <a:spcPct val="0"/>
                </a:spcAft>
                <a:defRPr/>
              </a:pPr>
              <a:t>‹#›</a:t>
            </a:fld>
            <a:endParaRPr lang="nl-NL">
              <a:ea typeface="ＭＳ Ｐゴシック" charset="0"/>
              <a:cs typeface="ＭＳ Ｐゴシック" charset="0"/>
            </a:endParaRPr>
          </a:p>
        </p:txBody>
      </p:sp>
    </p:spTree>
    <p:extLst>
      <p:ext uri="{BB962C8B-B14F-4D97-AF65-F5344CB8AC3E}">
        <p14:creationId xmlns:p14="http://schemas.microsoft.com/office/powerpoint/2010/main" val="3649749035"/>
      </p:ext>
    </p:extLst>
  </p:cSld>
  <p:clrMap bg1="lt1" tx1="dk1" bg2="lt2" tx2="dk2" accent1="accent1" accent2="accent2" accent3="accent3" accent4="accent4" accent5="accent5" accent6="accent6" hlink="hlink" folHlink="folHlink"/>
  <p:sldLayoutIdLst>
    <p:sldLayoutId id="2147484106" r:id="rId1"/>
    <p:sldLayoutId id="2147484107" r:id="rId2"/>
  </p:sldLayoutIdLst>
  <p:txStyles>
    <p:titleStyle>
      <a:lvl1pPr algn="ctr" rtl="0" eaLnBrk="0" fontAlgn="base" hangingPunct="0">
        <a:spcBef>
          <a:spcPct val="0"/>
        </a:spcBef>
        <a:spcAft>
          <a:spcPct val="0"/>
        </a:spcAft>
        <a:defRPr sz="4400">
          <a:solidFill>
            <a:srgbClr val="FFFFFF"/>
          </a:solidFill>
          <a:latin typeface="Arial"/>
          <a:ea typeface="ＭＳ Ｐゴシック" pitchFamily="-108"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rgbClr val="FFFFFF"/>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rgbClr val="FFFFFF"/>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rgbClr val="FFFFFF"/>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586" name="Group 1026"/>
          <p:cNvGrpSpPr>
            <a:grpSpLocks/>
          </p:cNvGrpSpPr>
          <p:nvPr/>
        </p:nvGrpSpPr>
        <p:grpSpPr bwMode="auto">
          <a:xfrm>
            <a:off x="0" y="0"/>
            <a:ext cx="9132888" cy="6845300"/>
            <a:chOff x="0" y="0"/>
            <a:chExt cx="5753" cy="4312"/>
          </a:xfrm>
        </p:grpSpPr>
        <p:sp>
          <p:nvSpPr>
            <p:cNvPr id="67589" name="Rectangle 1027"/>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grpSp>
          <p:nvGrpSpPr>
            <p:cNvPr id="67590" name="Group 1028"/>
            <p:cNvGrpSpPr>
              <a:grpSpLocks/>
            </p:cNvGrpSpPr>
            <p:nvPr/>
          </p:nvGrpSpPr>
          <p:grpSpPr bwMode="auto">
            <a:xfrm>
              <a:off x="246" y="204"/>
              <a:ext cx="5271" cy="3889"/>
              <a:chOff x="246" y="204"/>
              <a:chExt cx="5271" cy="3889"/>
            </a:xfrm>
          </p:grpSpPr>
          <p:sp>
            <p:nvSpPr>
              <p:cNvPr id="381957" name="Rectangle 1029"/>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a:solidFill>
                    <a:srgbClr val="FFFFFF"/>
                  </a:solidFill>
                  <a:latin typeface="Times New Roman" charset="0"/>
                  <a:ea typeface="ＭＳ Ｐゴシック" charset="0"/>
                  <a:cs typeface="ＭＳ Ｐゴシック" charset="0"/>
                </a:endParaRPr>
              </a:p>
            </p:txBody>
          </p:sp>
          <p:sp>
            <p:nvSpPr>
              <p:cNvPr id="67596" name="Freeform 1030"/>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597" name="Freeform 1031"/>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598" name="Freeform 1032"/>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599" name="Freeform 1033"/>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00" name="Freeform 1034"/>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01" name="Freeform 1035"/>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02" name="Freeform 1036"/>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03" name="Freeform 1037"/>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04" name="Freeform 1038"/>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05" name="Freeform 1039"/>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06" name="Freeform 1040"/>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07" name="Freeform 1041"/>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08" name="Freeform 1042"/>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09" name="Freeform 1043"/>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10" name="Freeform 1044"/>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11" name="Freeform 1045"/>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12" name="Freeform 1046"/>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13" name="Freeform 1047"/>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14" name="Freeform 1048"/>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15" name="Freeform 1049"/>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16" name="Freeform 1050"/>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17" name="Freeform 1051"/>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grpSp>
        <p:grpSp>
          <p:nvGrpSpPr>
            <p:cNvPr id="67591" name="Group 1052"/>
            <p:cNvGrpSpPr>
              <a:grpSpLocks/>
            </p:cNvGrpSpPr>
            <p:nvPr/>
          </p:nvGrpSpPr>
          <p:grpSpPr bwMode="auto">
            <a:xfrm>
              <a:off x="0" y="0"/>
              <a:ext cx="1246" cy="1232"/>
              <a:chOff x="0" y="0"/>
              <a:chExt cx="1246" cy="1232"/>
            </a:xfrm>
          </p:grpSpPr>
          <p:sp>
            <p:nvSpPr>
              <p:cNvPr id="67592" name="Rectangle 1053"/>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67593" name="Rectangle 1054"/>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67594" name="Rectangle 1055"/>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grpSp>
      </p:grpSp>
      <p:sp>
        <p:nvSpPr>
          <p:cNvPr id="51203" name="Text Box 1056"/>
          <p:cNvSpPr txBox="1">
            <a:spLocks noChangeArrowheads="1"/>
          </p:cNvSpPr>
          <p:nvPr userDrawn="1"/>
        </p:nvSpPr>
        <p:spPr bwMode="auto">
          <a:xfrm>
            <a:off x="436563" y="6569075"/>
            <a:ext cx="9731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latin typeface="Arial" charset="0"/>
              </a:rPr>
              <a:t>© </a:t>
            </a:r>
            <a:r>
              <a:rPr lang="en-US" sz="1000" b="1">
                <a:solidFill>
                  <a:srgbClr val="FFFFFF"/>
                </a:solidFill>
                <a:latin typeface="Arial" charset="0"/>
              </a:rPr>
              <a:t>2004</a:t>
            </a:r>
            <a:r>
              <a:rPr lang="en-US" sz="900" b="1">
                <a:solidFill>
                  <a:srgbClr val="FFFFFF"/>
                </a:solidFill>
                <a:latin typeface="Arial" charset="0"/>
              </a:rPr>
              <a:t> TBBMI</a:t>
            </a:r>
          </a:p>
        </p:txBody>
      </p:sp>
      <p:sp>
        <p:nvSpPr>
          <p:cNvPr id="381985" name="Rectangle 1057"/>
          <p:cNvSpPr>
            <a:spLocks noChangeArrowheads="1"/>
          </p:cNvSpPr>
          <p:nvPr userDrawn="1"/>
        </p:nvSpPr>
        <p:spPr bwMode="auto">
          <a:xfrm>
            <a:off x="7540625" y="6532563"/>
            <a:ext cx="736600" cy="268287"/>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8.0.03d.</a:t>
            </a:r>
          </a:p>
        </p:txBody>
      </p:sp>
    </p:spTree>
    <p:extLst>
      <p:ext uri="{BB962C8B-B14F-4D97-AF65-F5344CB8AC3E}">
        <p14:creationId xmlns:p14="http://schemas.microsoft.com/office/powerpoint/2010/main" val="1656841489"/>
      </p:ext>
    </p:extLst>
  </p:cSld>
  <p:clrMap bg1="dk2" tx1="lt1" bg2="dk1"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2256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22571" name="Freeform 6"/>
            <p:cNvSpPr>
              <a:spLocks/>
            </p:cNvSpPr>
            <p:nvPr/>
          </p:nvSpPr>
          <p:spPr bwMode="hidden">
            <a:xfrm>
              <a:off x="4038" y="3577"/>
              <a:ext cx="1720" cy="65"/>
            </a:xfrm>
            <a:custGeom>
              <a:avLst/>
              <a:gdLst>
                <a:gd name="T0" fmla="*/ 1672 w 1722"/>
                <a:gd name="T1" fmla="*/ 41 h 66"/>
                <a:gd name="T2" fmla="*/ 1672 w 1722"/>
                <a:gd name="T3" fmla="*/ 35 h 66"/>
                <a:gd name="T4" fmla="*/ 0 w 1722"/>
                <a:gd name="T5" fmla="*/ 0 h 66"/>
                <a:gd name="T6" fmla="*/ 0 w 1722"/>
                <a:gd name="T7" fmla="*/ 33 h 66"/>
                <a:gd name="T8" fmla="*/ 1672 w 1722"/>
                <a:gd name="T9" fmla="*/ 41 h 66"/>
                <a:gd name="T10" fmla="*/ 1672 w 1722"/>
                <a:gd name="T11" fmla="*/ 4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22573" name="Freeform 8"/>
            <p:cNvSpPr>
              <a:spLocks/>
            </p:cNvSpPr>
            <p:nvPr/>
          </p:nvSpPr>
          <p:spPr bwMode="hidden">
            <a:xfrm>
              <a:off x="4784" y="3702"/>
              <a:ext cx="974" cy="101"/>
            </a:xfrm>
            <a:custGeom>
              <a:avLst/>
              <a:gdLst>
                <a:gd name="T0" fmla="*/ 950 w 975"/>
                <a:gd name="T1" fmla="*/ 48 h 101"/>
                <a:gd name="T2" fmla="*/ 950 w 975"/>
                <a:gd name="T3" fmla="*/ 0 h 101"/>
                <a:gd name="T4" fmla="*/ 0 w 975"/>
                <a:gd name="T5" fmla="*/ 24 h 101"/>
                <a:gd name="T6" fmla="*/ 0 w 975"/>
                <a:gd name="T7" fmla="*/ 101 h 101"/>
                <a:gd name="T8" fmla="*/ 950 w 975"/>
                <a:gd name="T9" fmla="*/ 48 h 101"/>
                <a:gd name="T10" fmla="*/ 95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322574" name="Freeform 9"/>
            <p:cNvSpPr>
              <a:spLocks/>
            </p:cNvSpPr>
            <p:nvPr/>
          </p:nvSpPr>
          <p:spPr bwMode="hidden">
            <a:xfrm>
              <a:off x="3619" y="3815"/>
              <a:ext cx="2139" cy="198"/>
            </a:xfrm>
            <a:custGeom>
              <a:avLst/>
              <a:gdLst>
                <a:gd name="T0" fmla="*/ 2091 w 2141"/>
                <a:gd name="T1" fmla="*/ 0 h 198"/>
                <a:gd name="T2" fmla="*/ 0 w 2141"/>
                <a:gd name="T3" fmla="*/ 156 h 198"/>
                <a:gd name="T4" fmla="*/ 0 w 2141"/>
                <a:gd name="T5" fmla="*/ 198 h 198"/>
                <a:gd name="T6" fmla="*/ 2091 w 2141"/>
                <a:gd name="T7" fmla="*/ 0 h 198"/>
                <a:gd name="T8" fmla="*/ 209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22576" name="Freeform 11"/>
            <p:cNvSpPr>
              <a:spLocks/>
            </p:cNvSpPr>
            <p:nvPr/>
          </p:nvSpPr>
          <p:spPr bwMode="hidden">
            <a:xfrm>
              <a:off x="2097" y="4043"/>
              <a:ext cx="2514" cy="276"/>
            </a:xfrm>
            <a:custGeom>
              <a:avLst/>
              <a:gdLst>
                <a:gd name="T0" fmla="*/ 2107 w 2517"/>
                <a:gd name="T1" fmla="*/ 276 h 276"/>
                <a:gd name="T2" fmla="*/ 2442 w 2517"/>
                <a:gd name="T3" fmla="*/ 204 h 276"/>
                <a:gd name="T4" fmla="*/ 2185 w 2517"/>
                <a:gd name="T5" fmla="*/ 0 h 276"/>
                <a:gd name="T6" fmla="*/ 0 w 2517"/>
                <a:gd name="T7" fmla="*/ 276 h 276"/>
                <a:gd name="T8" fmla="*/ 2107 w 2517"/>
                <a:gd name="T9" fmla="*/ 276 h 276"/>
                <a:gd name="T10" fmla="*/ 210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22578" name="Freeform 13"/>
            <p:cNvSpPr>
              <a:spLocks/>
            </p:cNvSpPr>
            <p:nvPr/>
          </p:nvSpPr>
          <p:spPr bwMode="hidden">
            <a:xfrm>
              <a:off x="5030" y="3151"/>
              <a:ext cx="728" cy="240"/>
            </a:xfrm>
            <a:custGeom>
              <a:avLst/>
              <a:gdLst>
                <a:gd name="T0" fmla="*/ 704 w 729"/>
                <a:gd name="T1" fmla="*/ 240 h 240"/>
                <a:gd name="T2" fmla="*/ 0 w 729"/>
                <a:gd name="T3" fmla="*/ 0 h 240"/>
                <a:gd name="T4" fmla="*/ 0 w 729"/>
                <a:gd name="T5" fmla="*/ 6 h 240"/>
                <a:gd name="T6" fmla="*/ 704 w 729"/>
                <a:gd name="T7" fmla="*/ 240 h 240"/>
                <a:gd name="T8" fmla="*/ 70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22580" name="Freeform 15"/>
            <p:cNvSpPr>
              <a:spLocks/>
            </p:cNvSpPr>
            <p:nvPr/>
          </p:nvSpPr>
          <p:spPr bwMode="hidden">
            <a:xfrm>
              <a:off x="5030" y="3049"/>
              <a:ext cx="728" cy="318"/>
            </a:xfrm>
            <a:custGeom>
              <a:avLst/>
              <a:gdLst>
                <a:gd name="T0" fmla="*/ 704 w 729"/>
                <a:gd name="T1" fmla="*/ 318 h 318"/>
                <a:gd name="T2" fmla="*/ 704 w 729"/>
                <a:gd name="T3" fmla="*/ 312 h 318"/>
                <a:gd name="T4" fmla="*/ 0 w 729"/>
                <a:gd name="T5" fmla="*/ 0 h 318"/>
                <a:gd name="T6" fmla="*/ 0 w 729"/>
                <a:gd name="T7" fmla="*/ 54 h 318"/>
                <a:gd name="T8" fmla="*/ 704 w 729"/>
                <a:gd name="T9" fmla="*/ 318 h 318"/>
                <a:gd name="T10" fmla="*/ 70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2258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2258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2259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22593" name="Freeform 28"/>
            <p:cNvSpPr>
              <a:spLocks/>
            </p:cNvSpPr>
            <p:nvPr/>
          </p:nvSpPr>
          <p:spPr bwMode="hidden">
            <a:xfrm>
              <a:off x="5698" y="653"/>
              <a:ext cx="60" cy="311"/>
            </a:xfrm>
            <a:custGeom>
              <a:avLst/>
              <a:gdLst>
                <a:gd name="T0" fmla="*/ 0 w 60"/>
                <a:gd name="T1" fmla="*/ 144 h 312"/>
                <a:gd name="T2" fmla="*/ 60 w 60"/>
                <a:gd name="T3" fmla="*/ 28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2259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322604"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baseline="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baseline="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baseline="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fld id="{CE96CFE9-6626-5B45-BEBF-CE8CA1B6DABF}"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40702101"/>
      </p:ext>
    </p:extLst>
  </p:cSld>
  <p:clrMap bg1="dk2" tx1="lt1" bg2="dk1" tx2="lt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20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p>
        </p:txBody>
      </p:sp>
      <p:sp>
        <p:nvSpPr>
          <p:cNvPr id="901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Arial" charset="0"/>
              </a:defRPr>
            </a:lvl1pPr>
          </a:lstStyle>
          <a:p>
            <a:pPr defTabSz="914400" fontAlgn="base">
              <a:spcBef>
                <a:spcPct val="0"/>
              </a:spcBef>
              <a:spcAft>
                <a:spcPct val="0"/>
              </a:spcAft>
              <a:defRPr/>
            </a:pPr>
            <a:fld id="{88FE4CB7-90F8-7140-8B86-3C62BFCD97D1}"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61112650"/>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66594" name="Group 2"/>
          <p:cNvGrpSpPr>
            <a:grpSpLocks/>
          </p:cNvGrpSpPr>
          <p:nvPr/>
        </p:nvGrpSpPr>
        <p:grpSpPr bwMode="auto">
          <a:xfrm>
            <a:off x="228600" y="228600"/>
            <a:ext cx="8686800" cy="5943600"/>
            <a:chOff x="144" y="144"/>
            <a:chExt cx="5472" cy="3744"/>
          </a:xfrm>
        </p:grpSpPr>
        <p:sp>
          <p:nvSpPr>
            <p:cNvPr id="4099"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4100"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4101"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grpSp>
      <p:sp>
        <p:nvSpPr>
          <p:cNvPr id="4102"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4103"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4"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000" baseline="0">
                <a:solidFill>
                  <a:srgbClr val="FFFFFF"/>
                </a:solidFill>
                <a:latin typeface="Arial" charset="0"/>
                <a:cs typeface="Arial" charset="0"/>
              </a:defRPr>
            </a:lvl1pPr>
          </a:lstStyle>
          <a:p>
            <a:pPr defTabSz="914400" fontAlgn="base">
              <a:spcBef>
                <a:spcPct val="0"/>
              </a:spcBef>
              <a:spcAft>
                <a:spcPct val="0"/>
              </a:spcAft>
              <a:defRPr/>
            </a:pPr>
            <a:endParaRPr lang="en-US">
              <a:ea typeface="ＭＳ Ｐゴシック" charset="0"/>
            </a:endParaRPr>
          </a:p>
        </p:txBody>
      </p:sp>
      <p:sp>
        <p:nvSpPr>
          <p:cNvPr id="4105"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000" baseline="0">
                <a:solidFill>
                  <a:srgbClr val="FFFFFF"/>
                </a:solidFill>
                <a:latin typeface="Arial" charset="0"/>
                <a:cs typeface="Arial" charset="0"/>
              </a:defRPr>
            </a:lvl1pPr>
          </a:lstStyle>
          <a:p>
            <a:pPr defTabSz="914400" fontAlgn="base">
              <a:spcBef>
                <a:spcPct val="0"/>
              </a:spcBef>
              <a:spcAft>
                <a:spcPct val="0"/>
              </a:spcAft>
              <a:defRPr/>
            </a:pPr>
            <a:endParaRPr lang="en-US">
              <a:ea typeface="ＭＳ Ｐゴシック" charset="0"/>
            </a:endParaRPr>
          </a:p>
        </p:txBody>
      </p:sp>
      <p:sp>
        <p:nvSpPr>
          <p:cNvPr id="4106"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000" baseline="0">
                <a:solidFill>
                  <a:srgbClr val="FFFFFF"/>
                </a:solidFill>
                <a:latin typeface="Arial" charset="0"/>
                <a:cs typeface="Arial" charset="0"/>
              </a:defRPr>
            </a:lvl1pPr>
          </a:lstStyle>
          <a:p>
            <a:pPr defTabSz="914400" fontAlgn="base">
              <a:spcBef>
                <a:spcPct val="0"/>
              </a:spcBef>
              <a:spcAft>
                <a:spcPct val="0"/>
              </a:spcAft>
              <a:defRPr/>
            </a:pPr>
            <a:fld id="{9F096567-DF18-0240-A350-F9C2CE536AAD}"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416821079"/>
      </p:ext>
    </p:extLst>
  </p:cSld>
  <p:clrMap bg1="dk2" tx1="lt1" bg2="dk1" tx2="lt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Arial"/>
          <a:ea typeface="+mj-ea"/>
          <a:cs typeface="Arial"/>
        </a:defRPr>
      </a:lvl1pPr>
      <a:lvl2pPr algn="l" rtl="0" eaLnBrk="0" fontAlgn="base" hangingPunct="0">
        <a:lnSpc>
          <a:spcPct val="80000"/>
        </a:lnSpc>
        <a:spcBef>
          <a:spcPct val="0"/>
        </a:spcBef>
        <a:spcAft>
          <a:spcPct val="0"/>
        </a:spcAft>
        <a:defRPr sz="4400">
          <a:solidFill>
            <a:schemeClr val="tx2"/>
          </a:solidFill>
          <a:latin typeface="Arial"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Arial"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Arial"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Arial"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charset="0"/>
          <a:ea typeface="ＭＳ Ｐゴシック" charset="0"/>
          <a:cs typeface="Arial" charset="0"/>
        </a:defRPr>
      </a:lvl6pPr>
      <a:lvl7pPr marL="914400" algn="l" rtl="0" fontAlgn="base">
        <a:lnSpc>
          <a:spcPct val="80000"/>
        </a:lnSpc>
        <a:spcBef>
          <a:spcPct val="0"/>
        </a:spcBef>
        <a:spcAft>
          <a:spcPct val="0"/>
        </a:spcAft>
        <a:defRPr sz="4400">
          <a:solidFill>
            <a:schemeClr val="tx2"/>
          </a:solidFill>
          <a:latin typeface="Times New Roman" charset="0"/>
          <a:ea typeface="ＭＳ Ｐゴシック" charset="0"/>
          <a:cs typeface="Arial" charset="0"/>
        </a:defRPr>
      </a:lvl7pPr>
      <a:lvl8pPr marL="1371600" algn="l" rtl="0" fontAlgn="base">
        <a:lnSpc>
          <a:spcPct val="80000"/>
        </a:lnSpc>
        <a:spcBef>
          <a:spcPct val="0"/>
        </a:spcBef>
        <a:spcAft>
          <a:spcPct val="0"/>
        </a:spcAft>
        <a:defRPr sz="4400">
          <a:solidFill>
            <a:schemeClr val="tx2"/>
          </a:solidFill>
          <a:latin typeface="Times New Roman" charset="0"/>
          <a:ea typeface="ＭＳ Ｐゴシック" charset="0"/>
          <a:cs typeface="Arial" charset="0"/>
        </a:defRPr>
      </a:lvl8pPr>
      <a:lvl9pPr marL="1828800" algn="l" rtl="0" fontAlgn="base">
        <a:lnSpc>
          <a:spcPct val="80000"/>
        </a:lnSpc>
        <a:spcBef>
          <a:spcPct val="0"/>
        </a:spcBef>
        <a:spcAft>
          <a:spcPct val="0"/>
        </a:spcAft>
        <a:defRPr sz="4400">
          <a:solidFill>
            <a:schemeClr val="tx2"/>
          </a:solidFill>
          <a:latin typeface="Times New Roman"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Arial"/>
          <a:ea typeface="+mn-ea"/>
          <a:cs typeface="Arial"/>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Arial"/>
          <a:ea typeface="Arial" charset="0"/>
          <a:cs typeface="Arial"/>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Arial"/>
          <a:ea typeface="Arial" charset="0"/>
          <a:cs typeface="Arial"/>
        </a:defRPr>
      </a:lvl5pPr>
      <a:lvl6pPr marL="25146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6pPr>
      <a:lvl7pPr marL="29718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7pPr>
      <a:lvl8pPr marL="34290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8pPr>
      <a:lvl9pPr marL="38862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78882" name="Group 2"/>
          <p:cNvGrpSpPr>
            <a:grpSpLocks/>
          </p:cNvGrpSpPr>
          <p:nvPr/>
        </p:nvGrpSpPr>
        <p:grpSpPr bwMode="auto">
          <a:xfrm>
            <a:off x="228600" y="228600"/>
            <a:ext cx="8686800" cy="5943600"/>
            <a:chOff x="144" y="144"/>
            <a:chExt cx="5472" cy="3744"/>
          </a:xfrm>
        </p:grpSpPr>
        <p:sp>
          <p:nvSpPr>
            <p:cNvPr id="1032"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1033"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1034"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grpSp>
      <p:sp>
        <p:nvSpPr>
          <p:cNvPr id="1027"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8"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000" baseline="0">
                <a:solidFill>
                  <a:srgbClr val="FFFFFF"/>
                </a:solidFill>
                <a:latin typeface="Arial" charset="0"/>
                <a:ea typeface="+mn-ea"/>
                <a:cs typeface="Arial" charset="0"/>
              </a:defRPr>
            </a:lvl1pPr>
          </a:lstStyle>
          <a:p>
            <a:pPr defTabSz="914400" fontAlgn="base">
              <a:spcBef>
                <a:spcPct val="0"/>
              </a:spcBef>
              <a:spcAft>
                <a:spcPct val="0"/>
              </a:spcAft>
              <a:defRPr/>
            </a:pPr>
            <a:endParaRPr lang="en-SG"/>
          </a:p>
        </p:txBody>
      </p:sp>
      <p:sp>
        <p:nvSpPr>
          <p:cNvPr id="15369"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000" baseline="0">
                <a:solidFill>
                  <a:srgbClr val="FFFFFF"/>
                </a:solidFill>
                <a:latin typeface="Arial" charset="0"/>
                <a:ea typeface="+mn-ea"/>
                <a:cs typeface="Arial" charset="0"/>
              </a:defRPr>
            </a:lvl1pPr>
          </a:lstStyle>
          <a:p>
            <a:pPr defTabSz="914400" fontAlgn="base">
              <a:spcBef>
                <a:spcPct val="0"/>
              </a:spcBef>
              <a:spcAft>
                <a:spcPct val="0"/>
              </a:spcAft>
              <a:defRPr/>
            </a:pPr>
            <a:endParaRPr lang="en-SG"/>
          </a:p>
        </p:txBody>
      </p:sp>
      <p:sp>
        <p:nvSpPr>
          <p:cNvPr id="15370"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000" baseline="0">
                <a:solidFill>
                  <a:srgbClr val="FFFFFF"/>
                </a:solidFill>
                <a:latin typeface="Arial" charset="0"/>
                <a:cs typeface="Arial" charset="0"/>
              </a:defRPr>
            </a:lvl1pPr>
          </a:lstStyle>
          <a:p>
            <a:pPr defTabSz="914400" fontAlgn="base">
              <a:spcBef>
                <a:spcPct val="0"/>
              </a:spcBef>
              <a:spcAft>
                <a:spcPct val="0"/>
              </a:spcAft>
              <a:defRPr/>
            </a:pPr>
            <a:fld id="{9EECD45E-2B08-6A45-B44B-4C52B2D22C6C}"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292208965"/>
      </p:ext>
    </p:extLst>
  </p:cSld>
  <p:clrMap bg1="dk2" tx1="lt1" bg2="dk1" tx2="lt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1170" name="Group 2"/>
          <p:cNvGrpSpPr>
            <a:grpSpLocks/>
          </p:cNvGrpSpPr>
          <p:nvPr/>
        </p:nvGrpSpPr>
        <p:grpSpPr bwMode="auto">
          <a:xfrm>
            <a:off x="228600" y="228600"/>
            <a:ext cx="8686800" cy="5943600"/>
            <a:chOff x="144" y="144"/>
            <a:chExt cx="5472" cy="3744"/>
          </a:xfrm>
        </p:grpSpPr>
        <p:sp>
          <p:nvSpPr>
            <p:cNvPr id="4099"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4100"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4101"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grpSp>
      <p:sp>
        <p:nvSpPr>
          <p:cNvPr id="4102"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103"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4"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000" baseline="0">
                <a:solidFill>
                  <a:srgbClr val="FFFFFF"/>
                </a:solidFill>
                <a:latin typeface="Arial" charset="0"/>
                <a:cs typeface="Arial" charset="0"/>
              </a:defRPr>
            </a:lvl1pPr>
          </a:lstStyle>
          <a:p>
            <a:pPr defTabSz="914400" fontAlgn="base">
              <a:spcBef>
                <a:spcPct val="0"/>
              </a:spcBef>
              <a:spcAft>
                <a:spcPct val="0"/>
              </a:spcAft>
              <a:defRPr/>
            </a:pPr>
            <a:endParaRPr lang="en-US">
              <a:ea typeface="ＭＳ Ｐゴシック" charset="0"/>
            </a:endParaRPr>
          </a:p>
        </p:txBody>
      </p:sp>
      <p:sp>
        <p:nvSpPr>
          <p:cNvPr id="4105"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000" baseline="0">
                <a:solidFill>
                  <a:srgbClr val="FFFFFF"/>
                </a:solidFill>
                <a:latin typeface="Arial" charset="0"/>
                <a:cs typeface="Arial" charset="0"/>
              </a:defRPr>
            </a:lvl1pPr>
          </a:lstStyle>
          <a:p>
            <a:pPr defTabSz="914400" fontAlgn="base">
              <a:spcBef>
                <a:spcPct val="0"/>
              </a:spcBef>
              <a:spcAft>
                <a:spcPct val="0"/>
              </a:spcAft>
              <a:defRPr/>
            </a:pPr>
            <a:endParaRPr lang="en-US">
              <a:ea typeface="ＭＳ Ｐゴシック" charset="0"/>
            </a:endParaRPr>
          </a:p>
        </p:txBody>
      </p:sp>
      <p:sp>
        <p:nvSpPr>
          <p:cNvPr id="4106"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000" baseline="0">
                <a:solidFill>
                  <a:srgbClr val="FFFFFF"/>
                </a:solidFill>
                <a:latin typeface="Arial" charset="0"/>
                <a:cs typeface="Arial" charset="0"/>
              </a:defRPr>
            </a:lvl1pPr>
          </a:lstStyle>
          <a:p>
            <a:pPr defTabSz="914400" fontAlgn="base">
              <a:spcBef>
                <a:spcPct val="0"/>
              </a:spcBef>
              <a:spcAft>
                <a:spcPct val="0"/>
              </a:spcAft>
              <a:defRPr/>
            </a:pPr>
            <a:fld id="{AA7BDA9B-C8CA-2543-815D-39A4D38EAEDF}"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430719859"/>
      </p:ext>
    </p:extLst>
  </p:cSld>
  <p:clrMap bg1="dk2" tx1="lt1" bg2="dk1" tx2="lt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charset="0"/>
          <a:ea typeface="ＭＳ Ｐゴシック" charset="0"/>
          <a:cs typeface="Arial" charset="0"/>
        </a:defRPr>
      </a:lvl6pPr>
      <a:lvl7pPr marL="914400" algn="l" rtl="0" fontAlgn="base">
        <a:lnSpc>
          <a:spcPct val="80000"/>
        </a:lnSpc>
        <a:spcBef>
          <a:spcPct val="0"/>
        </a:spcBef>
        <a:spcAft>
          <a:spcPct val="0"/>
        </a:spcAft>
        <a:defRPr sz="4400">
          <a:solidFill>
            <a:schemeClr val="tx2"/>
          </a:solidFill>
          <a:latin typeface="Times New Roman" charset="0"/>
          <a:ea typeface="ＭＳ Ｐゴシック" charset="0"/>
          <a:cs typeface="Arial" charset="0"/>
        </a:defRPr>
      </a:lvl7pPr>
      <a:lvl8pPr marL="1371600" algn="l" rtl="0" fontAlgn="base">
        <a:lnSpc>
          <a:spcPct val="80000"/>
        </a:lnSpc>
        <a:spcBef>
          <a:spcPct val="0"/>
        </a:spcBef>
        <a:spcAft>
          <a:spcPct val="0"/>
        </a:spcAft>
        <a:defRPr sz="4400">
          <a:solidFill>
            <a:schemeClr val="tx2"/>
          </a:solidFill>
          <a:latin typeface="Times New Roman" charset="0"/>
          <a:ea typeface="ＭＳ Ｐゴシック" charset="0"/>
          <a:cs typeface="Arial" charset="0"/>
        </a:defRPr>
      </a:lvl8pPr>
      <a:lvl9pPr marL="1828800" algn="l" rtl="0" fontAlgn="base">
        <a:lnSpc>
          <a:spcPct val="80000"/>
        </a:lnSpc>
        <a:spcBef>
          <a:spcPct val="0"/>
        </a:spcBef>
        <a:spcAft>
          <a:spcPct val="0"/>
        </a:spcAft>
        <a:defRPr sz="4400">
          <a:solidFill>
            <a:schemeClr val="tx2"/>
          </a:solidFill>
          <a:latin typeface="Times New Roman"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6pPr>
      <a:lvl7pPr marL="29718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7pPr>
      <a:lvl8pPr marL="34290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8pPr>
      <a:lvl9pPr marL="38862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3458" name="Group 2"/>
          <p:cNvGrpSpPr>
            <a:grpSpLocks/>
          </p:cNvGrpSpPr>
          <p:nvPr/>
        </p:nvGrpSpPr>
        <p:grpSpPr bwMode="auto">
          <a:xfrm>
            <a:off x="6303963" y="0"/>
            <a:ext cx="2840037" cy="3254375"/>
            <a:chOff x="3115" y="0"/>
            <a:chExt cx="2170" cy="2486"/>
          </a:xfrm>
        </p:grpSpPr>
        <p:grpSp>
          <p:nvGrpSpPr>
            <p:cNvPr id="403464" name="Group 3"/>
            <p:cNvGrpSpPr>
              <a:grpSpLocks/>
            </p:cNvGrpSpPr>
            <p:nvPr/>
          </p:nvGrpSpPr>
          <p:grpSpPr bwMode="auto">
            <a:xfrm>
              <a:off x="4080" y="1910"/>
              <a:ext cx="768" cy="576"/>
              <a:chOff x="0" y="0"/>
              <a:chExt cx="768" cy="576"/>
            </a:xfrm>
          </p:grpSpPr>
          <p:sp>
            <p:nvSpPr>
              <p:cNvPr id="403596" name="Oval 4"/>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20000"/>
                  </a:spcBef>
                  <a:spcAft>
                    <a:spcPct val="0"/>
                  </a:spcAft>
                  <a:buClr>
                    <a:srgbClr val="FF3399"/>
                  </a:buClr>
                  <a:buFontTx/>
                  <a:buChar char="•"/>
                </a:pPr>
                <a:endParaRPr lang="en-US" sz="3200">
                  <a:solidFill>
                    <a:srgbClr val="FFCC00"/>
                  </a:solidFill>
                  <a:latin typeface="Arial Black" charset="0"/>
                  <a:ea typeface="ＭＳ Ｐゴシック" charset="0"/>
                  <a:cs typeface="ＭＳ Ｐゴシック" charset="0"/>
                </a:endParaRPr>
              </a:p>
            </p:txBody>
          </p:sp>
          <p:sp>
            <p:nvSpPr>
              <p:cNvPr id="403597" name="Oval 5"/>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20000"/>
                  </a:spcBef>
                  <a:spcAft>
                    <a:spcPct val="0"/>
                  </a:spcAft>
                  <a:buClr>
                    <a:srgbClr val="FF3399"/>
                  </a:buClr>
                  <a:buFontTx/>
                  <a:buChar char="•"/>
                </a:pPr>
                <a:endParaRPr lang="en-US" sz="3200">
                  <a:solidFill>
                    <a:srgbClr val="FFCC00"/>
                  </a:solidFill>
                  <a:latin typeface="Arial Black" charset="0"/>
                  <a:ea typeface="ＭＳ Ｐゴシック" charset="0"/>
                  <a:cs typeface="ＭＳ Ｐゴシック" charset="0"/>
                </a:endParaRPr>
              </a:p>
            </p:txBody>
          </p:sp>
        </p:grpSp>
        <p:grpSp>
          <p:nvGrpSpPr>
            <p:cNvPr id="403465" name="Group 6"/>
            <p:cNvGrpSpPr>
              <a:grpSpLocks/>
            </p:cNvGrpSpPr>
            <p:nvPr/>
          </p:nvGrpSpPr>
          <p:grpSpPr bwMode="auto">
            <a:xfrm>
              <a:off x="4257" y="1103"/>
              <a:ext cx="768" cy="576"/>
              <a:chOff x="0" y="0"/>
              <a:chExt cx="768" cy="576"/>
            </a:xfrm>
          </p:grpSpPr>
          <p:sp>
            <p:nvSpPr>
              <p:cNvPr id="403594" name="Oval 7"/>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20000"/>
                  </a:spcBef>
                  <a:spcAft>
                    <a:spcPct val="0"/>
                  </a:spcAft>
                  <a:buClr>
                    <a:srgbClr val="FF3399"/>
                  </a:buClr>
                  <a:buFontTx/>
                  <a:buChar char="•"/>
                </a:pPr>
                <a:endParaRPr lang="en-US" sz="3200">
                  <a:solidFill>
                    <a:srgbClr val="FFCC00"/>
                  </a:solidFill>
                  <a:latin typeface="Arial Black" charset="0"/>
                  <a:ea typeface="ＭＳ Ｐゴシック" charset="0"/>
                  <a:cs typeface="ＭＳ Ｐゴシック" charset="0"/>
                </a:endParaRPr>
              </a:p>
            </p:txBody>
          </p:sp>
          <p:sp>
            <p:nvSpPr>
              <p:cNvPr id="403595" name="Oval 8"/>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20000"/>
                  </a:spcBef>
                  <a:spcAft>
                    <a:spcPct val="0"/>
                  </a:spcAft>
                  <a:buClr>
                    <a:srgbClr val="FF3399"/>
                  </a:buClr>
                  <a:buFontTx/>
                  <a:buChar char="•"/>
                </a:pPr>
                <a:endParaRPr lang="en-US" sz="3200">
                  <a:solidFill>
                    <a:srgbClr val="FFCC00"/>
                  </a:solidFill>
                  <a:latin typeface="Arial Black" charset="0"/>
                  <a:ea typeface="ＭＳ Ｐゴシック" charset="0"/>
                  <a:cs typeface="ＭＳ Ｐゴシック" charset="0"/>
                </a:endParaRPr>
              </a:p>
            </p:txBody>
          </p:sp>
        </p:grpSp>
        <p:grpSp>
          <p:nvGrpSpPr>
            <p:cNvPr id="403466" name="Group 9"/>
            <p:cNvGrpSpPr>
              <a:grpSpLocks/>
            </p:cNvGrpSpPr>
            <p:nvPr/>
          </p:nvGrpSpPr>
          <p:grpSpPr bwMode="auto">
            <a:xfrm>
              <a:off x="3134" y="0"/>
              <a:ext cx="768" cy="576"/>
              <a:chOff x="0" y="0"/>
              <a:chExt cx="768" cy="576"/>
            </a:xfrm>
          </p:grpSpPr>
          <p:sp>
            <p:nvSpPr>
              <p:cNvPr id="403592"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20000"/>
                  </a:spcBef>
                  <a:spcAft>
                    <a:spcPct val="0"/>
                  </a:spcAft>
                  <a:buClr>
                    <a:srgbClr val="FF3399"/>
                  </a:buClr>
                  <a:buFontTx/>
                  <a:buChar char="•"/>
                </a:pPr>
                <a:endParaRPr lang="en-US" sz="3200">
                  <a:solidFill>
                    <a:srgbClr val="FFCC00"/>
                  </a:solidFill>
                  <a:latin typeface="Arial Black" charset="0"/>
                  <a:ea typeface="ＭＳ Ｐゴシック" charset="0"/>
                  <a:cs typeface="ＭＳ Ｐゴシック" charset="0"/>
                </a:endParaRPr>
              </a:p>
            </p:txBody>
          </p:sp>
          <p:sp>
            <p:nvSpPr>
              <p:cNvPr id="403593" name="Oval 11"/>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20000"/>
                  </a:spcBef>
                  <a:spcAft>
                    <a:spcPct val="0"/>
                  </a:spcAft>
                  <a:buClr>
                    <a:srgbClr val="FF3399"/>
                  </a:buClr>
                  <a:buFontTx/>
                  <a:buChar char="•"/>
                </a:pPr>
                <a:endParaRPr lang="en-US" sz="3200">
                  <a:solidFill>
                    <a:srgbClr val="FFCC00"/>
                  </a:solidFill>
                  <a:latin typeface="Arial Black" charset="0"/>
                  <a:ea typeface="ＭＳ Ｐゴシック" charset="0"/>
                  <a:cs typeface="ＭＳ Ｐゴシック" charset="0"/>
                </a:endParaRPr>
              </a:p>
            </p:txBody>
          </p:sp>
        </p:grpSp>
        <p:grpSp>
          <p:nvGrpSpPr>
            <p:cNvPr id="403467" name="Group 12"/>
            <p:cNvGrpSpPr>
              <a:grpSpLocks/>
            </p:cNvGrpSpPr>
            <p:nvPr/>
          </p:nvGrpSpPr>
          <p:grpSpPr bwMode="auto">
            <a:xfrm>
              <a:off x="3115" y="0"/>
              <a:ext cx="2170" cy="1702"/>
              <a:chOff x="3115" y="0"/>
              <a:chExt cx="2170" cy="1702"/>
            </a:xfrm>
          </p:grpSpPr>
          <p:grpSp>
            <p:nvGrpSpPr>
              <p:cNvPr id="403468" name="Group 13"/>
              <p:cNvGrpSpPr>
                <a:grpSpLocks/>
              </p:cNvGrpSpPr>
              <p:nvPr/>
            </p:nvGrpSpPr>
            <p:grpSpPr bwMode="auto">
              <a:xfrm>
                <a:off x="3640" y="308"/>
                <a:ext cx="1145" cy="844"/>
                <a:chOff x="1265" y="814"/>
                <a:chExt cx="2919" cy="2151"/>
              </a:xfrm>
            </p:grpSpPr>
            <p:sp>
              <p:nvSpPr>
                <p:cNvPr id="403590"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20000"/>
                    </a:spcBef>
                    <a:spcAft>
                      <a:spcPct val="0"/>
                    </a:spcAft>
                    <a:buClr>
                      <a:srgbClr val="FF3399"/>
                    </a:buClr>
                    <a:buFontTx/>
                    <a:buChar char="•"/>
                  </a:pPr>
                  <a:endParaRPr lang="en-US" sz="3200">
                    <a:solidFill>
                      <a:srgbClr val="FFCC00"/>
                    </a:solidFill>
                    <a:latin typeface="Arial Black" charset="0"/>
                    <a:ea typeface="ＭＳ Ｐゴシック" charset="0"/>
                    <a:cs typeface="ＭＳ Ｐゴシック" charset="0"/>
                  </a:endParaRPr>
                </a:p>
              </p:txBody>
            </p:sp>
            <p:sp>
              <p:nvSpPr>
                <p:cNvPr id="403591"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20000"/>
                    </a:spcBef>
                    <a:spcAft>
                      <a:spcPct val="0"/>
                    </a:spcAft>
                    <a:buClr>
                      <a:srgbClr val="FF3399"/>
                    </a:buClr>
                    <a:buFontTx/>
                    <a:buChar char="•"/>
                  </a:pPr>
                  <a:endParaRPr lang="en-US" sz="3200">
                    <a:solidFill>
                      <a:srgbClr val="FFCC00"/>
                    </a:solidFill>
                    <a:latin typeface="Arial Black" charset="0"/>
                    <a:ea typeface="ＭＳ Ｐゴシック" charset="0"/>
                    <a:cs typeface="ＭＳ Ｐゴシック" charset="0"/>
                  </a:endParaRPr>
                </a:p>
              </p:txBody>
            </p:sp>
          </p:grpSp>
          <p:grpSp>
            <p:nvGrpSpPr>
              <p:cNvPr id="403469" name="Group 16"/>
              <p:cNvGrpSpPr>
                <a:grpSpLocks/>
              </p:cNvGrpSpPr>
              <p:nvPr/>
            </p:nvGrpSpPr>
            <p:grpSpPr bwMode="auto">
              <a:xfrm>
                <a:off x="3115" y="0"/>
                <a:ext cx="2145" cy="1702"/>
                <a:chOff x="3115" y="0"/>
                <a:chExt cx="2145" cy="1702"/>
              </a:xfrm>
            </p:grpSpPr>
            <p:grpSp>
              <p:nvGrpSpPr>
                <p:cNvPr id="403492" name="Group 17"/>
                <p:cNvGrpSpPr>
                  <a:grpSpLocks/>
                </p:cNvGrpSpPr>
                <p:nvPr/>
              </p:nvGrpSpPr>
              <p:grpSpPr bwMode="auto">
                <a:xfrm>
                  <a:off x="4505" y="589"/>
                  <a:ext cx="493" cy="912"/>
                  <a:chOff x="3471" y="1530"/>
                  <a:chExt cx="1258" cy="2327"/>
                </a:xfrm>
              </p:grpSpPr>
              <p:sp>
                <p:nvSpPr>
                  <p:cNvPr id="403588" name="Freeform 18"/>
                  <p:cNvSpPr>
                    <a:spLocks/>
                  </p:cNvSpPr>
                  <p:nvPr/>
                </p:nvSpPr>
                <p:spPr bwMode="hidden">
                  <a:xfrm rot="2711884">
                    <a:off x="2778" y="2236"/>
                    <a:ext cx="1699"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89" name="Freeform 19"/>
                  <p:cNvSpPr>
                    <a:spLocks/>
                  </p:cNvSpPr>
                  <p:nvPr/>
                </p:nvSpPr>
                <p:spPr bwMode="hidden">
                  <a:xfrm rot="2711884">
                    <a:off x="4047" y="3121"/>
                    <a:ext cx="869" cy="486"/>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493" name="Group 20"/>
                <p:cNvGrpSpPr>
                  <a:grpSpLocks/>
                </p:cNvGrpSpPr>
                <p:nvPr/>
              </p:nvGrpSpPr>
              <p:grpSpPr bwMode="auto">
                <a:xfrm>
                  <a:off x="4267" y="781"/>
                  <a:ext cx="966" cy="522"/>
                  <a:chOff x="2864" y="2019"/>
                  <a:chExt cx="2463" cy="1332"/>
                </a:xfrm>
              </p:grpSpPr>
              <p:sp>
                <p:nvSpPr>
                  <p:cNvPr id="403586" name="Freeform 21"/>
                  <p:cNvSpPr>
                    <a:spLocks/>
                  </p:cNvSpPr>
                  <p:nvPr/>
                </p:nvSpPr>
                <p:spPr bwMode="hidden">
                  <a:xfrm rot="2104081">
                    <a:off x="2865" y="2019"/>
                    <a:ext cx="1812" cy="347"/>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87" name="Freeform 22"/>
                  <p:cNvSpPr>
                    <a:spLocks/>
                  </p:cNvSpPr>
                  <p:nvPr/>
                </p:nvSpPr>
                <p:spPr bwMode="hidden">
                  <a:xfrm rot="2104081">
                    <a:off x="4352" y="2805"/>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494" name="Group 23"/>
                <p:cNvGrpSpPr>
                  <a:grpSpLocks/>
                </p:cNvGrpSpPr>
                <p:nvPr/>
              </p:nvGrpSpPr>
              <p:grpSpPr bwMode="auto">
                <a:xfrm>
                  <a:off x="4280" y="707"/>
                  <a:ext cx="971" cy="417"/>
                  <a:chOff x="2897" y="1832"/>
                  <a:chExt cx="2477" cy="1064"/>
                </a:xfrm>
              </p:grpSpPr>
              <p:sp>
                <p:nvSpPr>
                  <p:cNvPr id="403584" name="Freeform 24"/>
                  <p:cNvSpPr>
                    <a:spLocks/>
                  </p:cNvSpPr>
                  <p:nvPr/>
                </p:nvSpPr>
                <p:spPr bwMode="hidden">
                  <a:xfrm rot="1582915">
                    <a:off x="2896" y="1832"/>
                    <a:ext cx="1736" cy="30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85"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495" name="Group 26"/>
                <p:cNvGrpSpPr>
                  <a:grpSpLocks/>
                </p:cNvGrpSpPr>
                <p:nvPr/>
              </p:nvGrpSpPr>
              <p:grpSpPr bwMode="auto">
                <a:xfrm>
                  <a:off x="4291" y="630"/>
                  <a:ext cx="969" cy="364"/>
                  <a:chOff x="2924" y="1636"/>
                  <a:chExt cx="2472" cy="927"/>
                </a:xfrm>
              </p:grpSpPr>
              <p:sp>
                <p:nvSpPr>
                  <p:cNvPr id="403582" name="Freeform 27"/>
                  <p:cNvSpPr>
                    <a:spLocks/>
                  </p:cNvSpPr>
                  <p:nvPr/>
                </p:nvSpPr>
                <p:spPr bwMode="hidden">
                  <a:xfrm rot="1080363">
                    <a:off x="2907" y="1616"/>
                    <a:ext cx="1680" cy="346"/>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83" name="Freeform 28"/>
                  <p:cNvSpPr>
                    <a:spLocks/>
                  </p:cNvSpPr>
                  <p:nvPr/>
                </p:nvSpPr>
                <p:spPr bwMode="hidden">
                  <a:xfrm rot="1080363">
                    <a:off x="4488" y="2030"/>
                    <a:ext cx="891" cy="51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496" name="Group 29"/>
                <p:cNvGrpSpPr>
                  <a:grpSpLocks/>
                </p:cNvGrpSpPr>
                <p:nvPr/>
              </p:nvGrpSpPr>
              <p:grpSpPr bwMode="auto">
                <a:xfrm>
                  <a:off x="4304" y="543"/>
                  <a:ext cx="918" cy="258"/>
                  <a:chOff x="2958" y="1414"/>
                  <a:chExt cx="2342" cy="657"/>
                </a:xfrm>
              </p:grpSpPr>
              <p:sp>
                <p:nvSpPr>
                  <p:cNvPr id="403580" name="Freeform 30"/>
                  <p:cNvSpPr>
                    <a:spLocks/>
                  </p:cNvSpPr>
                  <p:nvPr/>
                </p:nvSpPr>
                <p:spPr bwMode="hidden">
                  <a:xfrm rot="463793">
                    <a:off x="2957" y="1415"/>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81" name="Freeform 31"/>
                  <p:cNvSpPr>
                    <a:spLocks/>
                  </p:cNvSpPr>
                  <p:nvPr/>
                </p:nvSpPr>
                <p:spPr bwMode="hidden">
                  <a:xfrm rot="463793">
                    <a:off x="4470" y="1581"/>
                    <a:ext cx="829" cy="44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497" name="Group 32"/>
                <p:cNvGrpSpPr>
                  <a:grpSpLocks/>
                </p:cNvGrpSpPr>
                <p:nvPr/>
              </p:nvGrpSpPr>
              <p:grpSpPr bwMode="auto">
                <a:xfrm>
                  <a:off x="4314" y="487"/>
                  <a:ext cx="843" cy="134"/>
                  <a:chOff x="2983" y="1269"/>
                  <a:chExt cx="2150" cy="343"/>
                </a:xfrm>
              </p:grpSpPr>
              <p:sp>
                <p:nvSpPr>
                  <p:cNvPr id="403578"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79" name="Freeform 34"/>
                  <p:cNvSpPr>
                    <a:spLocks/>
                  </p:cNvSpPr>
                  <p:nvPr/>
                </p:nvSpPr>
                <p:spPr bwMode="hidden">
                  <a:xfrm rot="-84182">
                    <a:off x="4377" y="1249"/>
                    <a:ext cx="755" cy="36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498" name="Group 35"/>
                <p:cNvGrpSpPr>
                  <a:grpSpLocks/>
                </p:cNvGrpSpPr>
                <p:nvPr/>
              </p:nvGrpSpPr>
              <p:grpSpPr bwMode="auto">
                <a:xfrm>
                  <a:off x="4296" y="349"/>
                  <a:ext cx="737" cy="167"/>
                  <a:chOff x="2938" y="917"/>
                  <a:chExt cx="1879" cy="427"/>
                </a:xfrm>
              </p:grpSpPr>
              <p:sp>
                <p:nvSpPr>
                  <p:cNvPr id="403576" name="Freeform 36"/>
                  <p:cNvSpPr>
                    <a:spLocks/>
                  </p:cNvSpPr>
                  <p:nvPr/>
                </p:nvSpPr>
                <p:spPr bwMode="hidden">
                  <a:xfrm rot="-802576">
                    <a:off x="2880" y="1128"/>
                    <a:ext cx="1268" cy="202"/>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77" name="Freeform 37"/>
                  <p:cNvSpPr>
                    <a:spLocks/>
                  </p:cNvSpPr>
                  <p:nvPr/>
                </p:nvSpPr>
                <p:spPr bwMode="hidden">
                  <a:xfrm rot="-802576">
                    <a:off x="4148" y="918"/>
                    <a:ext cx="668"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499" name="Group 38"/>
                <p:cNvGrpSpPr>
                  <a:grpSpLocks/>
                </p:cNvGrpSpPr>
                <p:nvPr/>
              </p:nvGrpSpPr>
              <p:grpSpPr bwMode="auto">
                <a:xfrm>
                  <a:off x="3394" y="637"/>
                  <a:ext cx="493" cy="912"/>
                  <a:chOff x="637" y="1653"/>
                  <a:chExt cx="1257" cy="2326"/>
                </a:xfrm>
              </p:grpSpPr>
              <p:sp>
                <p:nvSpPr>
                  <p:cNvPr id="403574" name="Freeform 39"/>
                  <p:cNvSpPr>
                    <a:spLocks/>
                  </p:cNvSpPr>
                  <p:nvPr/>
                </p:nvSpPr>
                <p:spPr bwMode="hidden">
                  <a:xfrm rot="18888116" flipH="1">
                    <a:off x="866" y="2351"/>
                    <a:ext cx="1726" cy="297"/>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75"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00" name="Group 41"/>
                <p:cNvGrpSpPr>
                  <a:grpSpLocks/>
                </p:cNvGrpSpPr>
                <p:nvPr/>
              </p:nvGrpSpPr>
              <p:grpSpPr bwMode="auto">
                <a:xfrm>
                  <a:off x="3142" y="850"/>
                  <a:ext cx="966" cy="522"/>
                  <a:chOff x="-5" y="2196"/>
                  <a:chExt cx="2463" cy="1332"/>
                </a:xfrm>
              </p:grpSpPr>
              <p:sp>
                <p:nvSpPr>
                  <p:cNvPr id="403572" name="Freeform 42"/>
                  <p:cNvSpPr>
                    <a:spLocks/>
                  </p:cNvSpPr>
                  <p:nvPr/>
                </p:nvSpPr>
                <p:spPr bwMode="hidden">
                  <a:xfrm rot="19495919" flipH="1">
                    <a:off x="644" y="2196"/>
                    <a:ext cx="1797" cy="347"/>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73" name="Freeform 43"/>
                  <p:cNvSpPr>
                    <a:spLocks/>
                  </p:cNvSpPr>
                  <p:nvPr/>
                </p:nvSpPr>
                <p:spPr bwMode="hidden">
                  <a:xfrm rot="19495919" flipH="1">
                    <a:off x="-6" y="2982"/>
                    <a:ext cx="968"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01" name="Group 44"/>
                <p:cNvGrpSpPr>
                  <a:grpSpLocks/>
                </p:cNvGrpSpPr>
                <p:nvPr/>
              </p:nvGrpSpPr>
              <p:grpSpPr bwMode="auto">
                <a:xfrm>
                  <a:off x="3124" y="777"/>
                  <a:ext cx="971" cy="417"/>
                  <a:chOff x="-52" y="2009"/>
                  <a:chExt cx="2477" cy="1064"/>
                </a:xfrm>
              </p:grpSpPr>
              <p:sp>
                <p:nvSpPr>
                  <p:cNvPr id="403570" name="Freeform 45"/>
                  <p:cNvSpPr>
                    <a:spLocks/>
                  </p:cNvSpPr>
                  <p:nvPr/>
                </p:nvSpPr>
                <p:spPr bwMode="hidden">
                  <a:xfrm rot="20017085" flipH="1">
                    <a:off x="689" y="2010"/>
                    <a:ext cx="1736" cy="30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71" name="Freeform 46"/>
                  <p:cNvSpPr>
                    <a:spLocks/>
                  </p:cNvSpPr>
                  <p:nvPr/>
                </p:nvSpPr>
                <p:spPr bwMode="hidden">
                  <a:xfrm rot="20017085" flipH="1">
                    <a:off x="-53" y="2598"/>
                    <a:ext cx="931" cy="458"/>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02" name="Group 47"/>
                <p:cNvGrpSpPr>
                  <a:grpSpLocks/>
                </p:cNvGrpSpPr>
                <p:nvPr/>
              </p:nvGrpSpPr>
              <p:grpSpPr bwMode="auto">
                <a:xfrm>
                  <a:off x="3115" y="700"/>
                  <a:ext cx="969" cy="363"/>
                  <a:chOff x="-74" y="1813"/>
                  <a:chExt cx="2472" cy="927"/>
                </a:xfrm>
              </p:grpSpPr>
              <p:sp>
                <p:nvSpPr>
                  <p:cNvPr id="403568" name="Freeform 48"/>
                  <p:cNvSpPr>
                    <a:spLocks/>
                  </p:cNvSpPr>
                  <p:nvPr/>
                </p:nvSpPr>
                <p:spPr bwMode="hidden">
                  <a:xfrm rot="20519637" flipH="1">
                    <a:off x="721" y="1812"/>
                    <a:ext cx="1677" cy="32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69" name="Freeform 49"/>
                  <p:cNvSpPr>
                    <a:spLocks/>
                  </p:cNvSpPr>
                  <p:nvPr/>
                </p:nvSpPr>
                <p:spPr bwMode="hidden">
                  <a:xfrm rot="20519637" flipH="1">
                    <a:off x="-74" y="2212"/>
                    <a:ext cx="900" cy="51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03" name="Group 50"/>
                <p:cNvGrpSpPr>
                  <a:grpSpLocks/>
                </p:cNvGrpSpPr>
                <p:nvPr/>
              </p:nvGrpSpPr>
              <p:grpSpPr bwMode="auto">
                <a:xfrm>
                  <a:off x="3153" y="613"/>
                  <a:ext cx="918" cy="257"/>
                  <a:chOff x="22" y="1591"/>
                  <a:chExt cx="2342" cy="657"/>
                </a:xfrm>
              </p:grpSpPr>
              <p:sp>
                <p:nvSpPr>
                  <p:cNvPr id="403566" name="Freeform 51"/>
                  <p:cNvSpPr>
                    <a:spLocks/>
                  </p:cNvSpPr>
                  <p:nvPr/>
                </p:nvSpPr>
                <p:spPr bwMode="hidden">
                  <a:xfrm rot="21136207" flipH="1">
                    <a:off x="819" y="1574"/>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67"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04" name="Group 53"/>
                <p:cNvGrpSpPr>
                  <a:grpSpLocks/>
                </p:cNvGrpSpPr>
                <p:nvPr/>
              </p:nvGrpSpPr>
              <p:grpSpPr bwMode="auto">
                <a:xfrm>
                  <a:off x="3218" y="556"/>
                  <a:ext cx="843" cy="134"/>
                  <a:chOff x="189" y="1446"/>
                  <a:chExt cx="2150" cy="343"/>
                </a:xfrm>
              </p:grpSpPr>
              <p:sp>
                <p:nvSpPr>
                  <p:cNvPr id="403564"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65" name="Freeform 55"/>
                  <p:cNvSpPr>
                    <a:spLocks/>
                  </p:cNvSpPr>
                  <p:nvPr/>
                </p:nvSpPr>
                <p:spPr bwMode="hidden">
                  <a:xfrm rot="84182" flipH="1">
                    <a:off x="189" y="1426"/>
                    <a:ext cx="755" cy="36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05" name="Group 56"/>
                <p:cNvGrpSpPr>
                  <a:grpSpLocks/>
                </p:cNvGrpSpPr>
                <p:nvPr/>
              </p:nvGrpSpPr>
              <p:grpSpPr bwMode="auto">
                <a:xfrm>
                  <a:off x="3342" y="418"/>
                  <a:ext cx="737" cy="167"/>
                  <a:chOff x="505" y="1094"/>
                  <a:chExt cx="1879" cy="427"/>
                </a:xfrm>
              </p:grpSpPr>
              <p:sp>
                <p:nvSpPr>
                  <p:cNvPr id="403562"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63"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06" name="Group 59"/>
                <p:cNvGrpSpPr>
                  <a:grpSpLocks/>
                </p:cNvGrpSpPr>
                <p:nvPr/>
              </p:nvGrpSpPr>
              <p:grpSpPr bwMode="auto">
                <a:xfrm>
                  <a:off x="3386" y="341"/>
                  <a:ext cx="725" cy="218"/>
                  <a:chOff x="616" y="899"/>
                  <a:chExt cx="1850" cy="554"/>
                </a:xfrm>
              </p:grpSpPr>
              <p:sp>
                <p:nvSpPr>
                  <p:cNvPr id="403560"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61"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07" name="Group 62"/>
                <p:cNvGrpSpPr>
                  <a:grpSpLocks/>
                </p:cNvGrpSpPr>
                <p:nvPr/>
              </p:nvGrpSpPr>
              <p:grpSpPr bwMode="auto">
                <a:xfrm>
                  <a:off x="3472" y="231"/>
                  <a:ext cx="693" cy="291"/>
                  <a:chOff x="3472" y="231"/>
                  <a:chExt cx="693" cy="291"/>
                </a:xfrm>
              </p:grpSpPr>
              <p:sp>
                <p:nvSpPr>
                  <p:cNvPr id="403558" name="Freeform 63"/>
                  <p:cNvSpPr>
                    <a:spLocks/>
                  </p:cNvSpPr>
                  <p:nvPr/>
                </p:nvSpPr>
                <p:spPr bwMode="hidden">
                  <a:xfrm rot="2028410" flipH="1">
                    <a:off x="3679" y="438"/>
                    <a:ext cx="483"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59" name="Freeform 64"/>
                  <p:cNvSpPr>
                    <a:spLocks/>
                  </p:cNvSpPr>
                  <p:nvPr/>
                </p:nvSpPr>
                <p:spPr bwMode="hidden">
                  <a:xfrm rot="2028410" flipH="1">
                    <a:off x="3472" y="228"/>
                    <a:ext cx="260" cy="13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08" name="Group 65"/>
                <p:cNvGrpSpPr>
                  <a:grpSpLocks/>
                </p:cNvGrpSpPr>
                <p:nvPr/>
              </p:nvGrpSpPr>
              <p:grpSpPr bwMode="auto">
                <a:xfrm>
                  <a:off x="3554" y="118"/>
                  <a:ext cx="664" cy="349"/>
                  <a:chOff x="3554" y="118"/>
                  <a:chExt cx="664" cy="349"/>
                </a:xfrm>
              </p:grpSpPr>
              <p:sp>
                <p:nvSpPr>
                  <p:cNvPr id="403556"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57"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09" name="Group 68"/>
                <p:cNvGrpSpPr>
                  <a:grpSpLocks/>
                </p:cNvGrpSpPr>
                <p:nvPr/>
              </p:nvGrpSpPr>
              <p:grpSpPr bwMode="auto">
                <a:xfrm>
                  <a:off x="3784" y="30"/>
                  <a:ext cx="305" cy="593"/>
                  <a:chOff x="1633" y="104"/>
                  <a:chExt cx="778" cy="1512"/>
                </a:xfrm>
              </p:grpSpPr>
              <p:sp>
                <p:nvSpPr>
                  <p:cNvPr id="403554"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55"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10" name="Group 71"/>
                <p:cNvGrpSpPr>
                  <a:grpSpLocks/>
                </p:cNvGrpSpPr>
                <p:nvPr/>
              </p:nvGrpSpPr>
              <p:grpSpPr bwMode="auto">
                <a:xfrm>
                  <a:off x="3903" y="0"/>
                  <a:ext cx="248" cy="601"/>
                  <a:chOff x="1935" y="28"/>
                  <a:chExt cx="634" cy="1534"/>
                </a:xfrm>
              </p:grpSpPr>
              <p:sp>
                <p:nvSpPr>
                  <p:cNvPr id="403552" name="Freeform 72"/>
                  <p:cNvSpPr>
                    <a:spLocks/>
                  </p:cNvSpPr>
                  <p:nvPr/>
                </p:nvSpPr>
                <p:spPr bwMode="hidden">
                  <a:xfrm rot="4126480" flipH="1">
                    <a:off x="1942" y="915"/>
                    <a:ext cx="1040"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53"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11" name="Group 74"/>
                <p:cNvGrpSpPr>
                  <a:grpSpLocks/>
                </p:cNvGrpSpPr>
                <p:nvPr/>
              </p:nvGrpSpPr>
              <p:grpSpPr bwMode="auto">
                <a:xfrm>
                  <a:off x="4251" y="252"/>
                  <a:ext cx="723" cy="222"/>
                  <a:chOff x="2822" y="672"/>
                  <a:chExt cx="1845" cy="566"/>
                </a:xfrm>
              </p:grpSpPr>
              <p:sp>
                <p:nvSpPr>
                  <p:cNvPr id="403550" name="Freeform 75"/>
                  <p:cNvSpPr>
                    <a:spLocks/>
                  </p:cNvSpPr>
                  <p:nvPr/>
                </p:nvSpPr>
                <p:spPr bwMode="hidden">
                  <a:xfrm rot="-1325434">
                    <a:off x="2805" y="1022"/>
                    <a:ext cx="1229"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51" name="Freeform 76"/>
                  <p:cNvSpPr>
                    <a:spLocks/>
                  </p:cNvSpPr>
                  <p:nvPr/>
                </p:nvSpPr>
                <p:spPr bwMode="hidden">
                  <a:xfrm rot="-1325434">
                    <a:off x="4003" y="673"/>
                    <a:ext cx="647"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12" name="Group 77"/>
                <p:cNvGrpSpPr>
                  <a:grpSpLocks/>
                </p:cNvGrpSpPr>
                <p:nvPr/>
              </p:nvGrpSpPr>
              <p:grpSpPr bwMode="auto">
                <a:xfrm>
                  <a:off x="4196" y="163"/>
                  <a:ext cx="699" cy="282"/>
                  <a:chOff x="2683" y="445"/>
                  <a:chExt cx="1781" cy="717"/>
                </a:xfrm>
              </p:grpSpPr>
              <p:sp>
                <p:nvSpPr>
                  <p:cNvPr id="403548" name="Freeform 78"/>
                  <p:cNvSpPr>
                    <a:spLocks/>
                  </p:cNvSpPr>
                  <p:nvPr/>
                </p:nvSpPr>
                <p:spPr bwMode="hidden">
                  <a:xfrm rot="-1921064">
                    <a:off x="2682" y="946"/>
                    <a:ext cx="1227"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49" name="Freeform 79"/>
                  <p:cNvSpPr>
                    <a:spLocks/>
                  </p:cNvSpPr>
                  <p:nvPr/>
                </p:nvSpPr>
                <p:spPr bwMode="hidden">
                  <a:xfrm rot="-1921064">
                    <a:off x="3801" y="444"/>
                    <a:ext cx="646"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sp>
              <p:nvSpPr>
                <p:cNvPr id="403513"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14"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nvGrpSpPr>
                <p:cNvPr id="403515" name="Group 82"/>
                <p:cNvGrpSpPr>
                  <a:grpSpLocks/>
                </p:cNvGrpSpPr>
                <p:nvPr/>
              </p:nvGrpSpPr>
              <p:grpSpPr bwMode="auto">
                <a:xfrm>
                  <a:off x="4242" y="5"/>
                  <a:ext cx="251" cy="596"/>
                  <a:chOff x="2800" y="41"/>
                  <a:chExt cx="640" cy="1520"/>
                </a:xfrm>
              </p:grpSpPr>
              <p:sp>
                <p:nvSpPr>
                  <p:cNvPr id="403546" name="Freeform 83"/>
                  <p:cNvSpPr>
                    <a:spLocks/>
                  </p:cNvSpPr>
                  <p:nvPr/>
                </p:nvSpPr>
                <p:spPr bwMode="hidden">
                  <a:xfrm rot="-3857755">
                    <a:off x="2371" y="927"/>
                    <a:ext cx="1042"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47"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16" name="Group 85"/>
                <p:cNvGrpSpPr>
                  <a:grpSpLocks/>
                </p:cNvGrpSpPr>
                <p:nvPr/>
              </p:nvGrpSpPr>
              <p:grpSpPr bwMode="auto">
                <a:xfrm>
                  <a:off x="4295" y="53"/>
                  <a:ext cx="398" cy="574"/>
                  <a:chOff x="2934" y="163"/>
                  <a:chExt cx="1017" cy="1464"/>
                </a:xfrm>
              </p:grpSpPr>
              <p:sp>
                <p:nvSpPr>
                  <p:cNvPr id="403544"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45"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17" name="Group 88"/>
                <p:cNvGrpSpPr>
                  <a:grpSpLocks/>
                </p:cNvGrpSpPr>
                <p:nvPr/>
              </p:nvGrpSpPr>
              <p:grpSpPr bwMode="auto">
                <a:xfrm>
                  <a:off x="4215" y="2"/>
                  <a:ext cx="95" cy="567"/>
                  <a:chOff x="2730" y="32"/>
                  <a:chExt cx="243" cy="1448"/>
                </a:xfrm>
              </p:grpSpPr>
              <p:sp>
                <p:nvSpPr>
                  <p:cNvPr id="403542"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43"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18" name="Group 91"/>
                <p:cNvGrpSpPr>
                  <a:grpSpLocks/>
                </p:cNvGrpSpPr>
                <p:nvPr/>
              </p:nvGrpSpPr>
              <p:grpSpPr bwMode="auto">
                <a:xfrm>
                  <a:off x="3514" y="683"/>
                  <a:ext cx="425" cy="960"/>
                  <a:chOff x="943" y="1769"/>
                  <a:chExt cx="1085" cy="2450"/>
                </a:xfrm>
              </p:grpSpPr>
              <p:sp>
                <p:nvSpPr>
                  <p:cNvPr id="403540" name="Freeform 92"/>
                  <p:cNvSpPr>
                    <a:spLocks/>
                  </p:cNvSpPr>
                  <p:nvPr/>
                </p:nvSpPr>
                <p:spPr bwMode="hidden">
                  <a:xfrm rot="18335692" flipH="1">
                    <a:off x="1009" y="2474"/>
                    <a:ext cx="172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41" name="Freeform 93"/>
                  <p:cNvSpPr>
                    <a:spLocks/>
                  </p:cNvSpPr>
                  <p:nvPr/>
                </p:nvSpPr>
                <p:spPr bwMode="hidden">
                  <a:xfrm rot="18335692" flipH="1">
                    <a:off x="731" y="3460"/>
                    <a:ext cx="913"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19" name="Group 94"/>
                <p:cNvGrpSpPr>
                  <a:grpSpLocks/>
                </p:cNvGrpSpPr>
                <p:nvPr/>
              </p:nvGrpSpPr>
              <p:grpSpPr bwMode="auto">
                <a:xfrm>
                  <a:off x="3715" y="748"/>
                  <a:ext cx="300" cy="930"/>
                  <a:chOff x="1455" y="1936"/>
                  <a:chExt cx="766" cy="2373"/>
                </a:xfrm>
              </p:grpSpPr>
              <p:sp>
                <p:nvSpPr>
                  <p:cNvPr id="403538" name="Freeform 95"/>
                  <p:cNvSpPr>
                    <a:spLocks/>
                  </p:cNvSpPr>
                  <p:nvPr/>
                </p:nvSpPr>
                <p:spPr bwMode="hidden">
                  <a:xfrm rot="17542885" flipH="1">
                    <a:off x="1268" y="2577"/>
                    <a:ext cx="159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39" name="Freeform 96"/>
                  <p:cNvSpPr>
                    <a:spLocks/>
                  </p:cNvSpPr>
                  <p:nvPr/>
                </p:nvSpPr>
                <p:spPr bwMode="hidden">
                  <a:xfrm rot="17542885" flipH="1">
                    <a:off x="1291" y="3603"/>
                    <a:ext cx="82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20" name="Group 97"/>
                <p:cNvGrpSpPr>
                  <a:grpSpLocks/>
                </p:cNvGrpSpPr>
                <p:nvPr/>
              </p:nvGrpSpPr>
              <p:grpSpPr bwMode="auto">
                <a:xfrm rot="88588">
                  <a:off x="3923" y="769"/>
                  <a:ext cx="180" cy="913"/>
                  <a:chOff x="1956" y="1990"/>
                  <a:chExt cx="492" cy="2604"/>
                </a:xfrm>
              </p:grpSpPr>
              <p:sp>
                <p:nvSpPr>
                  <p:cNvPr id="403536" name="Freeform 98"/>
                  <p:cNvSpPr>
                    <a:spLocks/>
                  </p:cNvSpPr>
                  <p:nvPr/>
                </p:nvSpPr>
                <p:spPr bwMode="hidden">
                  <a:xfrm rot="16782062" flipH="1">
                    <a:off x="1372" y="2657"/>
                    <a:ext cx="1722" cy="30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37" name="Freeform 99"/>
                  <p:cNvSpPr>
                    <a:spLocks/>
                  </p:cNvSpPr>
                  <p:nvPr/>
                </p:nvSpPr>
                <p:spPr bwMode="hidden">
                  <a:xfrm rot="16782062" flipH="1">
                    <a:off x="1686" y="3843"/>
                    <a:ext cx="923" cy="464"/>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21" name="Group 100"/>
                <p:cNvGrpSpPr>
                  <a:grpSpLocks/>
                </p:cNvGrpSpPr>
                <p:nvPr/>
              </p:nvGrpSpPr>
              <p:grpSpPr bwMode="auto">
                <a:xfrm>
                  <a:off x="4451" y="662"/>
                  <a:ext cx="442" cy="951"/>
                  <a:chOff x="3334" y="1717"/>
                  <a:chExt cx="1125" cy="2426"/>
                </a:xfrm>
              </p:grpSpPr>
              <p:sp>
                <p:nvSpPr>
                  <p:cNvPr id="403534" name="Freeform 101"/>
                  <p:cNvSpPr>
                    <a:spLocks/>
                  </p:cNvSpPr>
                  <p:nvPr/>
                </p:nvSpPr>
                <p:spPr bwMode="hidden">
                  <a:xfrm rot="3144576">
                    <a:off x="2627" y="2423"/>
                    <a:ext cx="1723"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35"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22" name="Group 103"/>
                <p:cNvGrpSpPr>
                  <a:grpSpLocks/>
                </p:cNvGrpSpPr>
                <p:nvPr/>
              </p:nvGrpSpPr>
              <p:grpSpPr bwMode="auto">
                <a:xfrm>
                  <a:off x="4391" y="721"/>
                  <a:ext cx="347" cy="951"/>
                  <a:chOff x="3181" y="1866"/>
                  <a:chExt cx="883" cy="2426"/>
                </a:xfrm>
              </p:grpSpPr>
              <p:sp>
                <p:nvSpPr>
                  <p:cNvPr id="403532" name="Freeform 104"/>
                  <p:cNvSpPr>
                    <a:spLocks/>
                  </p:cNvSpPr>
                  <p:nvPr/>
                </p:nvSpPr>
                <p:spPr bwMode="hidden">
                  <a:xfrm rot="3745735">
                    <a:off x="2509" y="2486"/>
                    <a:ext cx="1643"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33" name="Freeform 105"/>
                  <p:cNvSpPr>
                    <a:spLocks/>
                  </p:cNvSpPr>
                  <p:nvPr/>
                </p:nvSpPr>
                <p:spPr bwMode="hidden">
                  <a:xfrm rot="3745735">
                    <a:off x="3387" y="3557"/>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23" name="Group 106"/>
                <p:cNvGrpSpPr>
                  <a:grpSpLocks/>
                </p:cNvGrpSpPr>
                <p:nvPr/>
              </p:nvGrpSpPr>
              <p:grpSpPr bwMode="auto">
                <a:xfrm>
                  <a:off x="4323" y="767"/>
                  <a:ext cx="243" cy="935"/>
                  <a:chOff x="3006" y="1983"/>
                  <a:chExt cx="619" cy="2386"/>
                </a:xfrm>
              </p:grpSpPr>
              <p:sp>
                <p:nvSpPr>
                  <p:cNvPr id="403530" name="Freeform 107"/>
                  <p:cNvSpPr>
                    <a:spLocks/>
                  </p:cNvSpPr>
                  <p:nvPr/>
                </p:nvSpPr>
                <p:spPr bwMode="hidden">
                  <a:xfrm rot="4286818">
                    <a:off x="2328" y="2644"/>
                    <a:ext cx="1600" cy="244"/>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31" name="Freeform 108"/>
                  <p:cNvSpPr>
                    <a:spLocks/>
                  </p:cNvSpPr>
                  <p:nvPr/>
                </p:nvSpPr>
                <p:spPr bwMode="hidden">
                  <a:xfrm rot="4286818">
                    <a:off x="3006" y="3693"/>
                    <a:ext cx="851"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24" name="Group 109"/>
                <p:cNvGrpSpPr>
                  <a:grpSpLocks/>
                </p:cNvGrpSpPr>
                <p:nvPr/>
              </p:nvGrpSpPr>
              <p:grpSpPr bwMode="auto">
                <a:xfrm>
                  <a:off x="4249" y="813"/>
                  <a:ext cx="159" cy="870"/>
                  <a:chOff x="2819" y="2101"/>
                  <a:chExt cx="405" cy="2219"/>
                </a:xfrm>
              </p:grpSpPr>
              <p:sp>
                <p:nvSpPr>
                  <p:cNvPr id="403528" name="Freeform 110"/>
                  <p:cNvSpPr>
                    <a:spLocks/>
                  </p:cNvSpPr>
                  <p:nvPr/>
                </p:nvSpPr>
                <p:spPr bwMode="hidden">
                  <a:xfrm rot="4898956">
                    <a:off x="2227" y="2677"/>
                    <a:ext cx="1432" cy="247"/>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29" name="Freeform 111"/>
                  <p:cNvSpPr>
                    <a:spLocks/>
                  </p:cNvSpPr>
                  <p:nvPr/>
                </p:nvSpPr>
                <p:spPr bwMode="hidden">
                  <a:xfrm rot="4898956">
                    <a:off x="2637" y="3674"/>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25" name="Group 112"/>
                <p:cNvGrpSpPr>
                  <a:grpSpLocks/>
                </p:cNvGrpSpPr>
                <p:nvPr/>
              </p:nvGrpSpPr>
              <p:grpSpPr bwMode="auto">
                <a:xfrm>
                  <a:off x="4045" y="826"/>
                  <a:ext cx="167" cy="857"/>
                  <a:chOff x="2287" y="2135"/>
                  <a:chExt cx="426" cy="2185"/>
                </a:xfrm>
              </p:grpSpPr>
              <p:sp>
                <p:nvSpPr>
                  <p:cNvPr id="403526" name="Freeform 113"/>
                  <p:cNvSpPr>
                    <a:spLocks/>
                  </p:cNvSpPr>
                  <p:nvPr/>
                </p:nvSpPr>
                <p:spPr bwMode="hidden">
                  <a:xfrm rot="5755659">
                    <a:off x="1903" y="2758"/>
                    <a:ext cx="1432" cy="18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27" name="Freeform 114"/>
                  <p:cNvSpPr>
                    <a:spLocks/>
                  </p:cNvSpPr>
                  <p:nvPr/>
                </p:nvSpPr>
                <p:spPr bwMode="hidden">
                  <a:xfrm rot="5755659">
                    <a:off x="2051" y="3731"/>
                    <a:ext cx="767"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sp>
            <p:nvSpPr>
              <p:cNvPr id="403470"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471" name="Arc 116"/>
              <p:cNvSpPr>
                <a:spLocks/>
              </p:cNvSpPr>
              <p:nvPr/>
            </p:nvSpPr>
            <p:spPr bwMode="hidden">
              <a:xfrm flipH="1">
                <a:off x="3527" y="725"/>
                <a:ext cx="832" cy="900"/>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472"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473"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474" name="Arc 119"/>
              <p:cNvSpPr>
                <a:spLocks/>
              </p:cNvSpPr>
              <p:nvPr/>
            </p:nvSpPr>
            <p:spPr bwMode="hidden">
              <a:xfrm flipH="1">
                <a:off x="3267" y="628"/>
                <a:ext cx="791" cy="928"/>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475"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476"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477"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478"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479"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480"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481"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482" name="Arc 127"/>
              <p:cNvSpPr>
                <a:spLocks/>
              </p:cNvSpPr>
              <p:nvPr/>
            </p:nvSpPr>
            <p:spPr bwMode="hidden">
              <a:xfrm flipH="1">
                <a:off x="3426" y="122"/>
                <a:ext cx="724" cy="899"/>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483" name="Arc 128"/>
              <p:cNvSpPr>
                <a:spLocks/>
              </p:cNvSpPr>
              <p:nvPr/>
            </p:nvSpPr>
            <p:spPr bwMode="hidden">
              <a:xfrm>
                <a:off x="4199" y="502"/>
                <a:ext cx="297" cy="901"/>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484"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485"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486"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487"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488" name="Freeform 133"/>
              <p:cNvSpPr>
                <a:spLocks/>
              </p:cNvSpPr>
              <p:nvPr/>
            </p:nvSpPr>
            <p:spPr bwMode="hidden">
              <a:xfrm>
                <a:off x="4636" y="576"/>
                <a:ext cx="594" cy="417"/>
              </a:xfrm>
              <a:custGeom>
                <a:avLst/>
                <a:gdLst>
                  <a:gd name="T0" fmla="*/ 0 w 776"/>
                  <a:gd name="T1" fmla="*/ 0 h 2368"/>
                  <a:gd name="T2" fmla="*/ 2 w 776"/>
                  <a:gd name="T3" fmla="*/ 0 h 2368"/>
                  <a:gd name="T4" fmla="*/ 2 w 776"/>
                  <a:gd name="T5" fmla="*/ 0 h 2368"/>
                  <a:gd name="T6" fmla="*/ 2 w 776"/>
                  <a:gd name="T7" fmla="*/ 0 h 2368"/>
                  <a:gd name="T8" fmla="*/ 2 w 776"/>
                  <a:gd name="T9" fmla="*/ 0 h 2368"/>
                  <a:gd name="T10" fmla="*/ 2 w 776"/>
                  <a:gd name="T11" fmla="*/ 0 h 2368"/>
                  <a:gd name="T12" fmla="*/ 2 w 776"/>
                  <a:gd name="T13" fmla="*/ 0 h 2368"/>
                  <a:gd name="T14" fmla="*/ 2 w 776"/>
                  <a:gd name="T15" fmla="*/ 0 h 2368"/>
                  <a:gd name="T16" fmla="*/ 2 w 776"/>
                  <a:gd name="T17" fmla="*/ 0 h 2368"/>
                  <a:gd name="T18" fmla="*/ 2 w 776"/>
                  <a:gd name="T19" fmla="*/ 0 h 2368"/>
                  <a:gd name="T20" fmla="*/ 2 w 776"/>
                  <a:gd name="T21" fmla="*/ 0 h 2368"/>
                  <a:gd name="T22" fmla="*/ 2 w 776"/>
                  <a:gd name="T23" fmla="*/ 0 h 2368"/>
                  <a:gd name="T24" fmla="*/ 2 w 776"/>
                  <a:gd name="T25" fmla="*/ 0 h 2368"/>
                  <a:gd name="T26" fmla="*/ 2 w 776"/>
                  <a:gd name="T27" fmla="*/ 0 h 2368"/>
                  <a:gd name="T28" fmla="*/ 2 w 776"/>
                  <a:gd name="T29" fmla="*/ 0 h 2368"/>
                  <a:gd name="T30" fmla="*/ 2 w 776"/>
                  <a:gd name="T31" fmla="*/ 0 h 2368"/>
                  <a:gd name="T32" fmla="*/ 2 w 776"/>
                  <a:gd name="T33" fmla="*/ 0 h 2368"/>
                  <a:gd name="T34" fmla="*/ 2 w 776"/>
                  <a:gd name="T35" fmla="*/ 0 h 2368"/>
                  <a:gd name="T36" fmla="*/ 2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489" name="Freeform 134"/>
              <p:cNvSpPr>
                <a:spLocks/>
              </p:cNvSpPr>
              <p:nvPr/>
            </p:nvSpPr>
            <p:spPr bwMode="hidden">
              <a:xfrm>
                <a:off x="4658" y="132"/>
                <a:ext cx="260" cy="55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490"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491"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sp>
        <p:nvSpPr>
          <p:cNvPr id="403459"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3460"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40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buClrTx/>
              <a:buFontTx/>
              <a:buNone/>
              <a:defRPr sz="1400" baseline="0">
                <a:solidFill>
                  <a:srgbClr val="FFCC00"/>
                </a:solidFill>
                <a:latin typeface="Arial Black" pitchFamily="-112" charset="0"/>
                <a:ea typeface="+mn-ea"/>
                <a:cs typeface="+mn-cs"/>
              </a:defRPr>
            </a:lvl1pPr>
          </a:lstStyle>
          <a:p>
            <a:pPr defTabSz="914400" fontAlgn="base">
              <a:spcAft>
                <a:spcPct val="0"/>
              </a:spcAft>
              <a:defRPr/>
            </a:pPr>
            <a:endParaRPr lang="en-US"/>
          </a:p>
        </p:txBody>
      </p:sp>
      <p:sp>
        <p:nvSpPr>
          <p:cNvPr id="26740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ClrTx/>
              <a:buFontTx/>
              <a:buNone/>
              <a:defRPr sz="1400" baseline="0">
                <a:solidFill>
                  <a:srgbClr val="FFCC00"/>
                </a:solidFill>
                <a:latin typeface="Arial Black" pitchFamily="-112" charset="0"/>
                <a:ea typeface="+mn-ea"/>
                <a:cs typeface="+mn-cs"/>
              </a:defRPr>
            </a:lvl1pPr>
          </a:lstStyle>
          <a:p>
            <a:pPr defTabSz="914400" fontAlgn="base">
              <a:spcAft>
                <a:spcPct val="0"/>
              </a:spcAft>
              <a:defRPr/>
            </a:pPr>
            <a:endParaRPr lang="en-US"/>
          </a:p>
        </p:txBody>
      </p:sp>
      <p:sp>
        <p:nvSpPr>
          <p:cNvPr id="26740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FFCC00"/>
                </a:solidFill>
                <a:latin typeface="Arial Black" charset="0"/>
              </a:defRPr>
            </a:lvl1pPr>
          </a:lstStyle>
          <a:p>
            <a:pPr defTabSz="914400" fontAlgn="base">
              <a:spcBef>
                <a:spcPct val="0"/>
              </a:spcBef>
              <a:spcAft>
                <a:spcPct val="0"/>
              </a:spcAft>
              <a:defRPr/>
            </a:pPr>
            <a:fld id="{490CDC34-BFCA-F341-8C92-127A41ED8A96}"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74449752"/>
      </p:ext>
    </p:extLst>
  </p:cSld>
  <p:clrMap bg1="dk2" tx1="lt1" bg2="dk1" tx2="lt2" accent1="accent1" accent2="accent2" accent3="accent3" accent4="accent4" accent5="accent5" accent6="accent6" hlink="hlink" folHlink="folHlink"/>
  <p:sldLayoutIdLst>
    <p:sldLayoutId id="2147484213" r:id="rId1"/>
    <p:sldLayoutId id="2147484214" r:id="rId2"/>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2" charset="0"/>
        </a:defRPr>
      </a:lvl6pPr>
      <a:lvl7pPr marL="914400" algn="l" rtl="0" fontAlgn="base">
        <a:spcBef>
          <a:spcPct val="0"/>
        </a:spcBef>
        <a:spcAft>
          <a:spcPct val="0"/>
        </a:spcAft>
        <a:defRPr sz="4400">
          <a:solidFill>
            <a:schemeClr val="tx2"/>
          </a:solidFill>
          <a:latin typeface="Arial Black" pitchFamily="-112" charset="0"/>
        </a:defRPr>
      </a:lvl7pPr>
      <a:lvl8pPr marL="1371600" algn="l" rtl="0" fontAlgn="base">
        <a:spcBef>
          <a:spcPct val="0"/>
        </a:spcBef>
        <a:spcAft>
          <a:spcPct val="0"/>
        </a:spcAft>
        <a:defRPr sz="4400">
          <a:solidFill>
            <a:schemeClr val="tx2"/>
          </a:solidFill>
          <a:latin typeface="Arial Black" pitchFamily="-112" charset="0"/>
        </a:defRPr>
      </a:lvl8pPr>
      <a:lvl9pPr marL="1828800" algn="l" rtl="0" fontAlgn="base">
        <a:spcBef>
          <a:spcPct val="0"/>
        </a:spcBef>
        <a:spcAft>
          <a:spcPct val="0"/>
        </a:spcAft>
        <a:defRPr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6530" name="Group 2"/>
          <p:cNvGrpSpPr>
            <a:grpSpLocks/>
          </p:cNvGrpSpPr>
          <p:nvPr/>
        </p:nvGrpSpPr>
        <p:grpSpPr bwMode="auto">
          <a:xfrm>
            <a:off x="228600" y="228600"/>
            <a:ext cx="8686800" cy="5943600"/>
            <a:chOff x="144" y="144"/>
            <a:chExt cx="5472" cy="3744"/>
          </a:xfrm>
        </p:grpSpPr>
        <p:sp>
          <p:nvSpPr>
            <p:cNvPr id="4099"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4100"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4101"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grpSp>
      <p:sp>
        <p:nvSpPr>
          <p:cNvPr id="4102"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103"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4"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000" baseline="0">
                <a:solidFill>
                  <a:srgbClr val="FFFFFF"/>
                </a:solidFill>
                <a:latin typeface="Arial" charset="0"/>
                <a:cs typeface="Arial" charset="0"/>
              </a:defRPr>
            </a:lvl1pPr>
          </a:lstStyle>
          <a:p>
            <a:pPr defTabSz="914400" fontAlgn="base">
              <a:spcBef>
                <a:spcPct val="0"/>
              </a:spcBef>
              <a:spcAft>
                <a:spcPct val="0"/>
              </a:spcAft>
              <a:defRPr/>
            </a:pPr>
            <a:endParaRPr lang="en-US">
              <a:ea typeface="ＭＳ Ｐゴシック" charset="0"/>
            </a:endParaRPr>
          </a:p>
        </p:txBody>
      </p:sp>
      <p:sp>
        <p:nvSpPr>
          <p:cNvPr id="4105"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000" baseline="0">
                <a:solidFill>
                  <a:srgbClr val="FFFFFF"/>
                </a:solidFill>
                <a:latin typeface="Arial" charset="0"/>
                <a:cs typeface="Arial" charset="0"/>
              </a:defRPr>
            </a:lvl1pPr>
          </a:lstStyle>
          <a:p>
            <a:pPr defTabSz="914400" fontAlgn="base">
              <a:spcBef>
                <a:spcPct val="0"/>
              </a:spcBef>
              <a:spcAft>
                <a:spcPct val="0"/>
              </a:spcAft>
              <a:defRPr/>
            </a:pPr>
            <a:endParaRPr lang="en-US">
              <a:ea typeface="ＭＳ Ｐゴシック" charset="0"/>
            </a:endParaRPr>
          </a:p>
        </p:txBody>
      </p:sp>
      <p:sp>
        <p:nvSpPr>
          <p:cNvPr id="4106"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000" baseline="0">
                <a:solidFill>
                  <a:srgbClr val="FFFFFF"/>
                </a:solidFill>
                <a:latin typeface="Arial" charset="0"/>
                <a:cs typeface="Arial" charset="0"/>
              </a:defRPr>
            </a:lvl1pPr>
          </a:lstStyle>
          <a:p>
            <a:pPr defTabSz="914400" fontAlgn="base">
              <a:spcBef>
                <a:spcPct val="0"/>
              </a:spcBef>
              <a:spcAft>
                <a:spcPct val="0"/>
              </a:spcAft>
              <a:defRPr/>
            </a:pPr>
            <a:fld id="{4AF93351-5430-B342-9F94-61B9EB1F39F0}"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696993584"/>
      </p:ext>
    </p:extLst>
  </p:cSld>
  <p:clrMap bg1="dk2" tx1="lt1" bg2="dk1" tx2="lt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charset="0"/>
          <a:ea typeface="ＭＳ Ｐゴシック" charset="0"/>
          <a:cs typeface="Arial" charset="0"/>
        </a:defRPr>
      </a:lvl6pPr>
      <a:lvl7pPr marL="914400" algn="l" rtl="0" fontAlgn="base">
        <a:lnSpc>
          <a:spcPct val="80000"/>
        </a:lnSpc>
        <a:spcBef>
          <a:spcPct val="0"/>
        </a:spcBef>
        <a:spcAft>
          <a:spcPct val="0"/>
        </a:spcAft>
        <a:defRPr sz="4400">
          <a:solidFill>
            <a:schemeClr val="tx2"/>
          </a:solidFill>
          <a:latin typeface="Times New Roman" charset="0"/>
          <a:ea typeface="ＭＳ Ｐゴシック" charset="0"/>
          <a:cs typeface="Arial" charset="0"/>
        </a:defRPr>
      </a:lvl7pPr>
      <a:lvl8pPr marL="1371600" algn="l" rtl="0" fontAlgn="base">
        <a:lnSpc>
          <a:spcPct val="80000"/>
        </a:lnSpc>
        <a:spcBef>
          <a:spcPct val="0"/>
        </a:spcBef>
        <a:spcAft>
          <a:spcPct val="0"/>
        </a:spcAft>
        <a:defRPr sz="4400">
          <a:solidFill>
            <a:schemeClr val="tx2"/>
          </a:solidFill>
          <a:latin typeface="Times New Roman" charset="0"/>
          <a:ea typeface="ＭＳ Ｐゴシック" charset="0"/>
          <a:cs typeface="Arial" charset="0"/>
        </a:defRPr>
      </a:lvl8pPr>
      <a:lvl9pPr marL="1828800" algn="l" rtl="0" fontAlgn="base">
        <a:lnSpc>
          <a:spcPct val="80000"/>
        </a:lnSpc>
        <a:spcBef>
          <a:spcPct val="0"/>
        </a:spcBef>
        <a:spcAft>
          <a:spcPct val="0"/>
        </a:spcAft>
        <a:defRPr sz="4400">
          <a:solidFill>
            <a:schemeClr val="tx2"/>
          </a:solidFill>
          <a:latin typeface="Times New Roman"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6pPr>
      <a:lvl7pPr marL="29718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7pPr>
      <a:lvl8pPr marL="34290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8pPr>
      <a:lvl9pPr marL="38862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96642" name="Group 2"/>
          <p:cNvGrpSpPr>
            <a:grpSpLocks/>
          </p:cNvGrpSpPr>
          <p:nvPr/>
        </p:nvGrpSpPr>
        <p:grpSpPr bwMode="auto">
          <a:xfrm>
            <a:off x="0" y="0"/>
            <a:ext cx="9144000" cy="6858000"/>
            <a:chOff x="0" y="0"/>
            <a:chExt cx="5760" cy="4320"/>
          </a:xfrm>
        </p:grpSpPr>
        <p:sp>
          <p:nvSpPr>
            <p:cNvPr id="496648"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sp>
          <p:nvSpPr>
            <p:cNvPr id="496649"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pic>
          <p:nvPicPr>
            <p:cNvPr id="496650"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96644"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baseline="0">
                <a:solidFill>
                  <a:srgbClr val="EAE8E2"/>
                </a:solidFill>
                <a:latin typeface="Arial Narrow"/>
                <a:ea typeface="+mn-ea"/>
                <a:cs typeface="+mn-cs"/>
              </a:defRPr>
            </a:lvl1pPr>
          </a:lstStyle>
          <a:p>
            <a:pPr defTabSz="914400" fontAlgn="base">
              <a:spcBef>
                <a:spcPct val="0"/>
              </a:spcBef>
              <a:spcAft>
                <a:spcPct val="0"/>
              </a:spcAft>
              <a:defRPr/>
            </a:pPr>
            <a:endParaRPr lang="en-US"/>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aseline="0">
                <a:solidFill>
                  <a:srgbClr val="EAE8E2"/>
                </a:solidFill>
                <a:latin typeface="Arial Narrow"/>
                <a:ea typeface="+mn-ea"/>
                <a:cs typeface="+mn-cs"/>
              </a:defRPr>
            </a:lvl1pPr>
          </a:lstStyle>
          <a:p>
            <a:pPr defTabSz="914400" fontAlgn="base">
              <a:spcBef>
                <a:spcPct val="0"/>
              </a:spcBef>
              <a:spcAft>
                <a:spcPct val="0"/>
              </a:spcAft>
              <a:defRPr/>
            </a:pPr>
            <a:endParaRPr lang="en-US"/>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aseline="0">
                <a:solidFill>
                  <a:srgbClr val="EAE8E2"/>
                </a:solidFill>
                <a:latin typeface="Arial Narrow" charset="0"/>
              </a:defRPr>
            </a:lvl1pPr>
          </a:lstStyle>
          <a:p>
            <a:pPr defTabSz="914400" fontAlgn="base">
              <a:spcBef>
                <a:spcPct val="0"/>
              </a:spcBef>
              <a:spcAft>
                <a:spcPct val="0"/>
              </a:spcAft>
              <a:defRPr/>
            </a:pPr>
            <a:fld id="{5CE54AB4-46D0-BF46-B581-6C24638D388F}"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38154589"/>
      </p:ext>
    </p:extLst>
  </p:cSld>
  <p:clrMap bg1="dk2" tx1="lt1" bg2="dk1" tx2="lt2" accent1="accent1" accent2="accent2" accent3="accent3" accent4="accent4" accent5="accent5" accent6="accent6" hlink="hlink" folHlink="folHlink"/>
  <p:sldLayoutIdLst>
    <p:sldLayoutId id="2147484304" r:id="rId1"/>
    <p:sldLayoutId id="2147484305" r:id="rId2"/>
    <p:sldLayoutId id="2147484306" r:id="rId3"/>
    <p:sldLayoutId id="2147484307" r:id="rId4"/>
    <p:sldLayoutId id="2147484308" r:id="rId5"/>
    <p:sldLayoutId id="2147484309" r:id="rId6"/>
    <p:sldLayoutId id="2147484310" r:id="rId7"/>
    <p:sldLayoutId id="2147484311" r:id="rId8"/>
    <p:sldLayoutId id="2147484312" r:id="rId9"/>
    <p:sldLayoutId id="2147484313" r:id="rId10"/>
    <p:sldLayoutId id="214748431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nl-NL"/>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aseline="0">
                <a:solidFill>
                  <a:srgbClr val="000000"/>
                </a:solidFill>
                <a:latin typeface="+mn-lt"/>
                <a:ea typeface="+mn-ea"/>
                <a:cs typeface="+mn-cs"/>
              </a:defRPr>
            </a:lvl1pPr>
          </a:lstStyle>
          <a:p>
            <a:pPr defTabSz="914400" fontAlgn="base">
              <a:spcBef>
                <a:spcPct val="0"/>
              </a:spcBef>
              <a:spcAft>
                <a:spcPct val="0"/>
              </a:spcAft>
              <a:defRPr/>
            </a:pPr>
            <a:endParaRPr lang="nl-NL">
              <a:latin typeface="Times New Roman"/>
              <a:ea typeface="ＭＳ Ｐゴシック"/>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aseline="0">
                <a:solidFill>
                  <a:srgbClr val="000000"/>
                </a:solidFill>
                <a:latin typeface="+mn-lt"/>
                <a:ea typeface="+mn-ea"/>
                <a:cs typeface="+mn-cs"/>
              </a:defRPr>
            </a:lvl1pPr>
          </a:lstStyle>
          <a:p>
            <a:pPr defTabSz="914400" fontAlgn="base">
              <a:spcBef>
                <a:spcPct val="0"/>
              </a:spcBef>
              <a:spcAft>
                <a:spcPct val="0"/>
              </a:spcAft>
              <a:defRPr/>
            </a:pPr>
            <a:endParaRPr lang="nl-NL">
              <a:latin typeface="Times New Roman"/>
              <a:ea typeface="ＭＳ Ｐゴシック"/>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solidFill>
                  <a:srgbClr val="000000"/>
                </a:solidFill>
              </a:defRPr>
            </a:lvl1pPr>
          </a:lstStyle>
          <a:p>
            <a:pPr defTabSz="914400" eaLnBrk="0" fontAlgn="base" hangingPunct="0">
              <a:spcBef>
                <a:spcPct val="0"/>
              </a:spcBef>
              <a:spcAft>
                <a:spcPct val="0"/>
              </a:spcAft>
              <a:defRPr/>
            </a:pPr>
            <a:fld id="{8B19AE97-15CE-E045-8D15-8783DF86D8FF}" type="slidenum">
              <a:rPr lang="nl-NL">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nl-N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19153901"/>
      </p:ext>
    </p:extLst>
  </p:cSld>
  <p:clrMap bg1="lt1" tx1="dk1" bg2="lt2" tx2="dk2" accent1="accent1" accent2="accent2" accent3="accent3" accent4="accent4" accent5="accent5" accent6="accent6" hlink="hlink" folHlink="folHlink"/>
  <p:sldLayoutIdLst>
    <p:sldLayoutId id="2147484316" r:id="rId1"/>
  </p:sldLayoutIdLst>
  <p:txStyles>
    <p:titleStyle>
      <a:lvl1pPr algn="ctr" rtl="0" eaLnBrk="0" fontAlgn="base" hangingPunct="0">
        <a:spcBef>
          <a:spcPct val="0"/>
        </a:spcBef>
        <a:spcAft>
          <a:spcPct val="0"/>
        </a:spcAft>
        <a:defRPr sz="4400">
          <a:solidFill>
            <a:schemeClr val="bg1"/>
          </a:solidFill>
          <a:latin typeface="Arial"/>
          <a:ea typeface="+mj-ea"/>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28" charset="-128"/>
          <a:cs typeface="ＭＳ Ｐゴシック" pitchFamily="-65" charset="-128"/>
        </a:defRPr>
      </a:lvl2pPr>
      <a:lvl3pPr algn="ctr" rtl="0" eaLnBrk="0" fontAlgn="base" hangingPunct="0">
        <a:spcBef>
          <a:spcPct val="0"/>
        </a:spcBef>
        <a:spcAft>
          <a:spcPct val="0"/>
        </a:spcAft>
        <a:defRPr sz="4400">
          <a:solidFill>
            <a:schemeClr val="bg1"/>
          </a:solidFill>
          <a:latin typeface="Arial" charset="0"/>
          <a:ea typeface="ＭＳ Ｐゴシック" pitchFamily="-128" charset="-128"/>
          <a:cs typeface="ＭＳ Ｐゴシック" pitchFamily="-65" charset="-128"/>
        </a:defRPr>
      </a:lvl3pPr>
      <a:lvl4pPr algn="ctr" rtl="0" eaLnBrk="0" fontAlgn="base" hangingPunct="0">
        <a:spcBef>
          <a:spcPct val="0"/>
        </a:spcBef>
        <a:spcAft>
          <a:spcPct val="0"/>
        </a:spcAft>
        <a:defRPr sz="4400">
          <a:solidFill>
            <a:schemeClr val="bg1"/>
          </a:solidFill>
          <a:latin typeface="Arial" charset="0"/>
          <a:ea typeface="ＭＳ Ｐゴシック" pitchFamily="-128" charset="-128"/>
          <a:cs typeface="ＭＳ Ｐゴシック" pitchFamily="-65" charset="-128"/>
        </a:defRPr>
      </a:lvl4pPr>
      <a:lvl5pPr algn="ctr" rtl="0" eaLnBrk="0" fontAlgn="base" hangingPunct="0">
        <a:spcBef>
          <a:spcPct val="0"/>
        </a:spcBef>
        <a:spcAft>
          <a:spcPct val="0"/>
        </a:spcAft>
        <a:defRPr sz="4400">
          <a:solidFill>
            <a:schemeClr val="bg1"/>
          </a:solidFill>
          <a:latin typeface="Arial" charset="0"/>
          <a:ea typeface="ＭＳ Ｐゴシック" pitchFamily="-128" charset="-128"/>
          <a:cs typeface="ＭＳ Ｐゴシック" pitchFamily="-65" charset="-128"/>
        </a:defRPr>
      </a:lvl5pPr>
      <a:lvl6pPr marL="457200" algn="ctr" rtl="0" eaLnBrk="0" fontAlgn="base" hangingPunct="0">
        <a:spcBef>
          <a:spcPct val="0"/>
        </a:spcBef>
        <a:spcAft>
          <a:spcPct val="0"/>
        </a:spcAft>
        <a:defRPr sz="4400">
          <a:solidFill>
            <a:schemeClr val="tx2"/>
          </a:solidFill>
          <a:latin typeface="Times New Roman" pitchFamily="18" charset="0"/>
          <a:ea typeface="ＭＳ Ｐゴシック" pitchFamily="-128" charset="-128"/>
        </a:defRPr>
      </a:lvl6pPr>
      <a:lvl7pPr marL="914400" algn="ctr" rtl="0" eaLnBrk="0" fontAlgn="base" hangingPunct="0">
        <a:spcBef>
          <a:spcPct val="0"/>
        </a:spcBef>
        <a:spcAft>
          <a:spcPct val="0"/>
        </a:spcAft>
        <a:defRPr sz="4400">
          <a:solidFill>
            <a:schemeClr val="tx2"/>
          </a:solidFill>
          <a:latin typeface="Times New Roman" pitchFamily="18" charset="0"/>
          <a:ea typeface="ＭＳ Ｐゴシック" pitchFamily="-128" charset="-128"/>
        </a:defRPr>
      </a:lvl7pPr>
      <a:lvl8pPr marL="1371600" algn="ctr" rtl="0" eaLnBrk="0" fontAlgn="base" hangingPunct="0">
        <a:spcBef>
          <a:spcPct val="0"/>
        </a:spcBef>
        <a:spcAft>
          <a:spcPct val="0"/>
        </a:spcAft>
        <a:defRPr sz="4400">
          <a:solidFill>
            <a:schemeClr val="tx2"/>
          </a:solidFill>
          <a:latin typeface="Times New Roman" pitchFamily="18" charset="0"/>
          <a:ea typeface="ＭＳ Ｐゴシック" pitchFamily="-128" charset="-128"/>
        </a:defRPr>
      </a:lvl8pPr>
      <a:lvl9pPr marL="1828800" algn="ctr" rtl="0" eaLnBrk="0" fontAlgn="base" hangingPunct="0">
        <a:spcBef>
          <a:spcPct val="0"/>
        </a:spcBef>
        <a:spcAft>
          <a:spcPct val="0"/>
        </a:spcAft>
        <a:defRPr sz="4400">
          <a:solidFill>
            <a:schemeClr val="tx2"/>
          </a:solidFill>
          <a:latin typeface="Times New Roman" pitchFamily="18" charset="0"/>
          <a:ea typeface="ＭＳ Ｐゴシック" pitchFamily="-128" charset="-128"/>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nl-NL"/>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defTabSz="914400" eaLnBrk="0" fontAlgn="base" hangingPunct="0">
              <a:spcBef>
                <a:spcPct val="0"/>
              </a:spcBef>
              <a:spcAft>
                <a:spcPct val="0"/>
              </a:spcAft>
              <a:defRPr/>
            </a:pPr>
            <a:endParaRPr lang="nl-NL">
              <a:solidFill>
                <a:srgbClr val="000000"/>
              </a:solidFill>
              <a:latin typeface="Times New Roman"/>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defTabSz="914400" eaLnBrk="0" fontAlgn="base" hangingPunct="0">
              <a:spcBef>
                <a:spcPct val="0"/>
              </a:spcBef>
              <a:spcAft>
                <a:spcPct val="0"/>
              </a:spcAft>
              <a:defRPr/>
            </a:pPr>
            <a:endParaRPr lang="nl-NL">
              <a:solidFill>
                <a:srgbClr val="000000"/>
              </a:solidFill>
              <a:latin typeface="Times New Roman"/>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defTabSz="914400" eaLnBrk="0" fontAlgn="base" hangingPunct="0">
              <a:spcBef>
                <a:spcPct val="0"/>
              </a:spcBef>
              <a:spcAft>
                <a:spcPct val="0"/>
              </a:spcAft>
              <a:defRPr/>
            </a:pPr>
            <a:fld id="{0B1D7913-00D7-854F-8B50-40822C433544}" type="slidenum">
              <a:rPr lang="nl-NL">
                <a:solidFill>
                  <a:srgbClr val="000000"/>
                </a:solidFill>
                <a:latin typeface="Times New Roman"/>
                <a:ea typeface="ＭＳ Ｐゴシック" charset="0"/>
                <a:cs typeface="ＭＳ Ｐゴシック" charset="0"/>
              </a:rPr>
              <a:pPr defTabSz="914400" eaLnBrk="0" fontAlgn="base" hangingPunct="0">
                <a:spcBef>
                  <a:spcPct val="0"/>
                </a:spcBef>
                <a:spcAft>
                  <a:spcPct val="0"/>
                </a:spcAft>
                <a:defRPr/>
              </a:pPr>
              <a:t>‹#›</a:t>
            </a:fld>
            <a:endParaRPr lang="nl-NL">
              <a:solidFill>
                <a:srgbClr val="000000"/>
              </a:solidFill>
              <a:latin typeface="Times New Roman"/>
              <a:ea typeface="ＭＳ Ｐゴシック" charset="0"/>
              <a:cs typeface="ＭＳ Ｐゴシック" charset="0"/>
            </a:endParaRPr>
          </a:p>
        </p:txBody>
      </p:sp>
    </p:spTree>
    <p:extLst>
      <p:ext uri="{BB962C8B-B14F-4D97-AF65-F5344CB8AC3E}">
        <p14:creationId xmlns:p14="http://schemas.microsoft.com/office/powerpoint/2010/main" val="2336493490"/>
      </p:ext>
    </p:extLst>
  </p:cSld>
  <p:clrMap bg1="lt1" tx1="dk1" bg2="lt2" tx2="dk2" accent1="accent1" accent2="accent2" accent3="accent3" accent4="accent4" accent5="accent5" accent6="accent6" hlink="hlink" folHlink="folHlink"/>
  <p:sldLayoutIdLst>
    <p:sldLayoutId id="2147484318" r:id="rId1"/>
    <p:sldLayoutId id="2147484319" r:id="rId2"/>
    <p:sldLayoutId id="2147484320" r:id="rId3"/>
    <p:sldLayoutId id="2147484321" r:id="rId4"/>
    <p:sldLayoutId id="2147484322" r:id="rId5"/>
    <p:sldLayoutId id="2147484323" r:id="rId6"/>
    <p:sldLayoutId id="2147484324" r:id="rId7"/>
    <p:sldLayoutId id="2147484325" r:id="rId8"/>
    <p:sldLayoutId id="2147484326" r:id="rId9"/>
    <p:sldLayoutId id="2147484327" r:id="rId10"/>
    <p:sldLayoutId id="214748432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latin typeface="Arial" charset="0"/>
              </a:rPr>
              <a:t>© </a:t>
            </a:r>
            <a:r>
              <a:rPr lang="en-US" sz="1000" b="1">
                <a:solidFill>
                  <a:srgbClr val="FFFFFF"/>
                </a:solidFill>
                <a:latin typeface="Arial" charset="0"/>
              </a:rPr>
              <a:t>2006 </a:t>
            </a:r>
            <a:r>
              <a:rPr lang="en-US" sz="900" b="1">
                <a:solidFill>
                  <a:srgbClr val="FFFFFF"/>
                </a:solidFill>
                <a:latin typeface="Arial"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9.65.03d.</a:t>
            </a:r>
          </a:p>
        </p:txBody>
      </p:sp>
    </p:spTree>
    <p:extLst>
      <p:ext uri="{BB962C8B-B14F-4D97-AF65-F5344CB8AC3E}">
        <p14:creationId xmlns:p14="http://schemas.microsoft.com/office/powerpoint/2010/main" val="1944516899"/>
      </p:ext>
    </p:extLst>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Freeform 2"/>
          <p:cNvSpPr>
            <a:spLocks/>
          </p:cNvSpPr>
          <p:nvPr/>
        </p:nvSpPr>
        <p:spPr bwMode="gray">
          <a:xfrm>
            <a:off x="690563" y="3340100"/>
            <a:ext cx="7653337" cy="485775"/>
          </a:xfrm>
          <a:custGeom>
            <a:avLst/>
            <a:gdLst>
              <a:gd name="T0" fmla="*/ 560286192 w 4128"/>
              <a:gd name="T1" fmla="*/ 205697824 h 479"/>
              <a:gd name="T2" fmla="*/ 2147483647 w 4128"/>
              <a:gd name="T3" fmla="*/ 205697824 h 479"/>
              <a:gd name="T4" fmla="*/ 2147483647 w 4128"/>
              <a:gd name="T5" fmla="*/ 441221624 h 479"/>
              <a:gd name="T6" fmla="*/ 0 w 4128"/>
              <a:gd name="T7" fmla="*/ 453563757 h 479"/>
              <a:gd name="T8" fmla="*/ 560286192 w 4128"/>
              <a:gd name="T9" fmla="*/ 205697824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sp>
        <p:nvSpPr>
          <p:cNvPr id="39939"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9940"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578963"/>
                </a:solidFill>
                <a:latin typeface="+mn-lt"/>
              </a:defRPr>
            </a:lvl1pPr>
          </a:lstStyle>
          <a:p>
            <a:pPr defTabSz="914400" eaLnBrk="0" fontAlgn="base" hangingPunct="0">
              <a:spcAft>
                <a:spcPct val="0"/>
              </a:spcAft>
              <a:defRPr/>
            </a:pPr>
            <a:endParaRPr lang="en-US">
              <a:latin typeface="Times New Roman"/>
              <a:ea typeface="ＭＳ Ｐゴシック" charset="0"/>
              <a:cs typeface="ＭＳ Ｐゴシック" charset="0"/>
            </a:endParaRPr>
          </a:p>
        </p:txBody>
      </p:sp>
      <p:sp>
        <p:nvSpPr>
          <p:cNvPr id="9" name="Rectangle 6"/>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578963"/>
                </a:solidFill>
                <a:latin typeface="+mn-lt"/>
              </a:defRPr>
            </a:lvl1pPr>
          </a:lstStyle>
          <a:p>
            <a:pPr defTabSz="914400" eaLnBrk="0" fontAlgn="base" hangingPunct="0">
              <a:spcAft>
                <a:spcPct val="0"/>
              </a:spcAft>
              <a:defRPr/>
            </a:pPr>
            <a:endParaRPr lang="en-US">
              <a:latin typeface="Times New Roman"/>
              <a:ea typeface="ＭＳ Ｐゴシック" charset="0"/>
              <a:cs typeface="ＭＳ Ｐゴシック" charset="0"/>
            </a:endParaRPr>
          </a:p>
        </p:txBody>
      </p:sp>
      <p:sp>
        <p:nvSpPr>
          <p:cNvPr id="10" name="Rectangle 7"/>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578963"/>
                </a:solidFill>
                <a:latin typeface="+mn-lt"/>
              </a:defRPr>
            </a:lvl1pPr>
          </a:lstStyle>
          <a:p>
            <a:pPr defTabSz="914400" eaLnBrk="0" fontAlgn="base" hangingPunct="0">
              <a:spcAft>
                <a:spcPct val="0"/>
              </a:spcAft>
              <a:defRPr/>
            </a:pPr>
            <a:fld id="{083D0D8B-216D-0C4A-84DF-E707321A4D60}" type="slidenum">
              <a:rPr lang="en-US">
                <a:latin typeface="Times New Roman"/>
                <a:ea typeface="ＭＳ Ｐゴシック" charset="0"/>
                <a:cs typeface="ＭＳ Ｐゴシック" charset="0"/>
              </a:rPr>
              <a:pPr defTabSz="914400" eaLnBrk="0" fontAlgn="base" hangingPunct="0">
                <a:spcAft>
                  <a:spcPct val="0"/>
                </a:spcAft>
                <a:defRPr/>
              </a:pPr>
              <a:t>‹#›</a:t>
            </a:fld>
            <a:endParaRPr lang="en-US">
              <a:latin typeface="Times New Roman"/>
              <a:ea typeface="ＭＳ Ｐゴシック" charset="0"/>
              <a:cs typeface="ＭＳ Ｐゴシック" charset="0"/>
            </a:endParaRPr>
          </a:p>
        </p:txBody>
      </p:sp>
    </p:spTree>
    <p:extLst>
      <p:ext uri="{BB962C8B-B14F-4D97-AF65-F5344CB8AC3E}">
        <p14:creationId xmlns:p14="http://schemas.microsoft.com/office/powerpoint/2010/main" val="842397689"/>
      </p:ext>
    </p:extLst>
  </p:cSld>
  <p:clrMap bg1="lt1" tx1="dk1" bg2="lt2" tx2="dk2" accent1="accent1" accent2="accent2" accent3="accent3" accent4="accent4" accent5="accent5" accent6="accent6" hlink="hlink" folHlink="folHlink"/>
  <p:sldLayoutIdLst>
    <p:sldLayoutId id="2147484330" r:id="rId1"/>
    <p:sldLayoutId id="2147484331" r:id="rId2"/>
    <p:sldLayoutId id="2147484332" r:id="rId3"/>
    <p:sldLayoutId id="2147484333" r:id="rId4"/>
    <p:sldLayoutId id="2147484334" r:id="rId5"/>
    <p:sldLayoutId id="2147484335" r:id="rId6"/>
    <p:sldLayoutId id="2147484336" r:id="rId7"/>
    <p:sldLayoutId id="2147484337" r:id="rId8"/>
    <p:sldLayoutId id="2147484338" r:id="rId9"/>
    <p:sldLayoutId id="2147484339" r:id="rId10"/>
    <p:sldLayoutId id="2147484340"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6pPr>
      <a:lvl7pPr marL="914400"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7pPr>
      <a:lvl8pPr marL="1371600"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8pPr>
      <a:lvl9pPr marL="1828800"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0" y="6477000"/>
            <a:ext cx="2819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1">
                <a:solidFill>
                  <a:srgbClr val="000000"/>
                </a:solidFill>
                <a:latin typeface="+mn-lt"/>
                <a:ea typeface="+mn-ea"/>
                <a:cs typeface="+mn-cs"/>
              </a:defRPr>
            </a:lvl1pPr>
          </a:lstStyle>
          <a:p>
            <a:pPr defTabSz="914400" fontAlgn="base">
              <a:spcBef>
                <a:spcPct val="0"/>
              </a:spcBef>
              <a:spcAft>
                <a:spcPct val="0"/>
              </a:spcAft>
              <a:defRPr/>
            </a:pPr>
            <a:r>
              <a:rPr lang="en-US">
                <a:latin typeface="Times New Roman"/>
                <a:ea typeface="ＭＳ Ｐゴシック"/>
              </a:rPr>
              <a:t>Words and music by Matt Redman</a:t>
            </a:r>
          </a:p>
        </p:txBody>
      </p:sp>
      <p:sp>
        <p:nvSpPr>
          <p:cNvPr id="1029" name="Rectangle 5"/>
          <p:cNvSpPr>
            <a:spLocks noGrp="1" noChangeArrowheads="1"/>
          </p:cNvSpPr>
          <p:nvPr>
            <p:ph type="ftr" sz="quarter" idx="3"/>
          </p:nvPr>
        </p:nvSpPr>
        <p:spPr bwMode="auto">
          <a:xfrm>
            <a:off x="5334000" y="6477000"/>
            <a:ext cx="381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1">
                <a:solidFill>
                  <a:srgbClr val="000000"/>
                </a:solidFill>
                <a:latin typeface="+mn-lt"/>
                <a:cs typeface="Arial" charset="0"/>
              </a:defRPr>
            </a:lvl1pPr>
          </a:lstStyle>
          <a:p>
            <a:pPr defTabSz="914400" eaLnBrk="0" fontAlgn="base" hangingPunct="0">
              <a:spcBef>
                <a:spcPct val="0"/>
              </a:spcBef>
              <a:spcAft>
                <a:spcPct val="0"/>
              </a:spcAft>
              <a:defRPr/>
            </a:pPr>
            <a:r>
              <a:rPr lang="en-US">
                <a:latin typeface="Times New Roman"/>
                <a:ea typeface="ＭＳ Ｐゴシック" charset="0"/>
              </a:rPr>
              <a:t>Congregational worship – Tom Anderson</a:t>
            </a:r>
          </a:p>
        </p:txBody>
      </p:sp>
    </p:spTree>
    <p:extLst>
      <p:ext uri="{BB962C8B-B14F-4D97-AF65-F5344CB8AC3E}">
        <p14:creationId xmlns:p14="http://schemas.microsoft.com/office/powerpoint/2010/main" val="2000791886"/>
      </p:ext>
    </p:extLst>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7" r:id="rId6"/>
    <p:sldLayoutId id="2147484348" r:id="rId7"/>
    <p:sldLayoutId id="2147484349" r:id="rId8"/>
    <p:sldLayoutId id="2147484350" r:id="rId9"/>
    <p:sldLayoutId id="2147484351" r:id="rId10"/>
    <p:sldLayoutId id="2147484352" r:id="rId11"/>
  </p:sldLayoutIdLst>
  <p:transition>
    <p:fade/>
  </p:transition>
  <p:hf sldNum="0" hd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0" y="0"/>
            <a:ext cx="9144000" cy="6858000"/>
            <a:chOff x="0" y="0"/>
            <a:chExt cx="5760" cy="4320"/>
          </a:xfrm>
        </p:grpSpPr>
        <p:sp>
          <p:nvSpPr>
            <p:cNvPr id="3075"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EAE8E2"/>
                </a:solidFill>
                <a:latin typeface="Arial" charset="0"/>
                <a:ea typeface="ＭＳ Ｐゴシック" charset="0"/>
                <a:cs typeface="ＭＳ Ｐゴシック" charset="0"/>
              </a:endParaRPr>
            </a:p>
          </p:txBody>
        </p:sp>
        <p:sp>
          <p:nvSpPr>
            <p:cNvPr id="307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EAE8E2"/>
                </a:solidFill>
                <a:latin typeface="Arial" charset="0"/>
                <a:ea typeface="ＭＳ Ｐゴシック" charset="0"/>
                <a:cs typeface="ＭＳ Ｐゴシック" charset="0"/>
              </a:endParaRPr>
            </a:p>
          </p:txBody>
        </p:sp>
        <p:pic>
          <p:nvPicPr>
            <p:cNvPr id="74762"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078" name="Rectangle 6"/>
          <p:cNvSpPr>
            <a:spLocks noGrp="1" noChangeArrowheads="1"/>
          </p:cNvSpPr>
          <p:nvPr>
            <p:ph type="title"/>
          </p:nvPr>
        </p:nvSpPr>
        <p:spPr bwMode="auto">
          <a:xfrm>
            <a:off x="685800" y="533400"/>
            <a:ext cx="7772400" cy="114300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3079" name="Rectangle 7"/>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0" name="Rectangle 8"/>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400">
                <a:latin typeface="+mn-lt"/>
              </a:defRPr>
            </a:lvl1pPr>
          </a:lstStyle>
          <a:p>
            <a:pPr defTabSz="914400" fontAlgn="base">
              <a:spcBef>
                <a:spcPct val="0"/>
              </a:spcBef>
              <a:spcAft>
                <a:spcPct val="0"/>
              </a:spcAft>
              <a:defRPr/>
            </a:pPr>
            <a:endParaRPr lang="en-US">
              <a:solidFill>
                <a:srgbClr val="EAE8E2"/>
              </a:solidFill>
              <a:latin typeface="Arial Narrow"/>
              <a:ea typeface="ＭＳ Ｐゴシック" charset="0"/>
              <a:cs typeface="ＭＳ Ｐゴシック" charset="0"/>
            </a:endParaRPr>
          </a:p>
        </p:txBody>
      </p:sp>
      <p:sp>
        <p:nvSpPr>
          <p:cNvPr id="3081" name="Rectangle 9"/>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400">
                <a:latin typeface="+mn-lt"/>
              </a:defRPr>
            </a:lvl1pPr>
          </a:lstStyle>
          <a:p>
            <a:pPr defTabSz="914400" fontAlgn="base">
              <a:spcBef>
                <a:spcPct val="0"/>
              </a:spcBef>
              <a:spcAft>
                <a:spcPct val="0"/>
              </a:spcAft>
              <a:defRPr/>
            </a:pPr>
            <a:endParaRPr lang="en-US">
              <a:solidFill>
                <a:srgbClr val="EAE8E2"/>
              </a:solidFill>
              <a:latin typeface="Arial Narrow"/>
              <a:ea typeface="ＭＳ Ｐゴシック" charset="0"/>
              <a:cs typeface="ＭＳ Ｐゴシック" charset="0"/>
            </a:endParaRPr>
          </a:p>
        </p:txBody>
      </p:sp>
      <p:sp>
        <p:nvSpPr>
          <p:cNvPr id="3082" name="Rectangle 10"/>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400">
                <a:latin typeface="+mn-lt"/>
              </a:defRPr>
            </a:lvl1pPr>
          </a:lstStyle>
          <a:p>
            <a:pPr defTabSz="914400" fontAlgn="base">
              <a:spcBef>
                <a:spcPct val="0"/>
              </a:spcBef>
              <a:spcAft>
                <a:spcPct val="0"/>
              </a:spcAft>
              <a:defRPr/>
            </a:pPr>
            <a:fld id="{6CACACD9-803D-0F49-A2D2-72CEADAE362F}" type="slidenum">
              <a:rPr lang="en-US">
                <a:solidFill>
                  <a:srgbClr val="EAE8E2"/>
                </a:solidFill>
                <a:latin typeface="Arial Narrow"/>
                <a:ea typeface="ＭＳ Ｐゴシック" charset="0"/>
                <a:cs typeface="ＭＳ Ｐゴシック" charset="0"/>
              </a:rPr>
              <a:pPr defTabSz="914400" fontAlgn="base">
                <a:spcBef>
                  <a:spcPct val="0"/>
                </a:spcBef>
                <a:spcAft>
                  <a:spcPct val="0"/>
                </a:spcAft>
                <a:defRPr/>
              </a:pPr>
              <a:t>‹#›</a:t>
            </a:fld>
            <a:endParaRPr lang="en-US">
              <a:solidFill>
                <a:srgbClr val="EAE8E2"/>
              </a:solidFill>
              <a:latin typeface="Arial Narrow"/>
              <a:ea typeface="ＭＳ Ｐゴシック" charset="0"/>
              <a:cs typeface="ＭＳ Ｐゴシック" charset="0"/>
            </a:endParaRPr>
          </a:p>
        </p:txBody>
      </p:sp>
    </p:spTree>
    <p:extLst>
      <p:ext uri="{BB962C8B-B14F-4D97-AF65-F5344CB8AC3E}">
        <p14:creationId xmlns:p14="http://schemas.microsoft.com/office/powerpoint/2010/main" val="2128933227"/>
      </p:ext>
    </p:extLst>
  </p:cSld>
  <p:clrMap bg1="dk2" tx1="lt1" bg2="dk1" tx2="lt2" accent1="accent1" accent2="accent2" accent3="accent3" accent4="accent4" accent5="accent5" accent6="accent6" hlink="hlink" folHlink="folHlink"/>
  <p:sldLayoutIdLst>
    <p:sldLayoutId id="2147484402" r:id="rId1"/>
    <p:sldLayoutId id="2147484403" r:id="rId2"/>
    <p:sldLayoutId id="2147484404" r:id="rId3"/>
    <p:sldLayoutId id="2147484405" r:id="rId4"/>
    <p:sldLayoutId id="2147484406" r:id="rId5"/>
    <p:sldLayoutId id="2147484407" r:id="rId6"/>
    <p:sldLayoutId id="2147484408" r:id="rId7"/>
    <p:sldLayoutId id="2147484409" r:id="rId8"/>
    <p:sldLayoutId id="2147484410" r:id="rId9"/>
    <p:sldLayoutId id="2147484411" r:id="rId10"/>
    <p:sldLayoutId id="2147484412" r:id="rId11"/>
  </p:sldLayoutIdLst>
  <p:transition/>
  <p:txStyles>
    <p:titleStyle>
      <a:lvl1pPr algn="l" rtl="0" eaLnBrk="0" fontAlgn="base" hangingPunct="0">
        <a:spcBef>
          <a:spcPct val="0"/>
        </a:spcBef>
        <a:spcAft>
          <a:spcPct val="0"/>
        </a:spcAft>
        <a:defRPr sz="4400" b="1">
          <a:solidFill>
            <a:schemeClr val="tx2"/>
          </a:solidFill>
          <a:latin typeface="Arial"/>
          <a:ea typeface="+mj-ea"/>
          <a:cs typeface="Arial"/>
        </a:defRPr>
      </a:lvl1pPr>
      <a:lvl2pPr algn="l" rtl="0" eaLnBrk="0" fontAlgn="base" hangingPunct="0">
        <a:spcBef>
          <a:spcPct val="0"/>
        </a:spcBef>
        <a:spcAft>
          <a:spcPct val="0"/>
        </a:spcAft>
        <a:defRPr sz="4400" b="1">
          <a:solidFill>
            <a:schemeClr val="tx2"/>
          </a:solidFill>
          <a:latin typeface="Arial" charset="0"/>
          <a:ea typeface="ＭＳ Ｐゴシック" charset="0"/>
        </a:defRPr>
      </a:lvl2pPr>
      <a:lvl3pPr algn="l" rtl="0" eaLnBrk="0" fontAlgn="base" hangingPunct="0">
        <a:spcBef>
          <a:spcPct val="0"/>
        </a:spcBef>
        <a:spcAft>
          <a:spcPct val="0"/>
        </a:spcAft>
        <a:defRPr sz="4400" b="1">
          <a:solidFill>
            <a:schemeClr val="tx2"/>
          </a:solidFill>
          <a:latin typeface="Arial" charset="0"/>
          <a:ea typeface="ＭＳ Ｐゴシック" charset="0"/>
        </a:defRPr>
      </a:lvl3pPr>
      <a:lvl4pPr algn="l" rtl="0" eaLnBrk="0" fontAlgn="base" hangingPunct="0">
        <a:spcBef>
          <a:spcPct val="0"/>
        </a:spcBef>
        <a:spcAft>
          <a:spcPct val="0"/>
        </a:spcAft>
        <a:defRPr sz="4400" b="1">
          <a:solidFill>
            <a:schemeClr val="tx2"/>
          </a:solidFill>
          <a:latin typeface="Arial" charset="0"/>
          <a:ea typeface="ＭＳ Ｐゴシック" charset="0"/>
        </a:defRPr>
      </a:lvl4pPr>
      <a:lvl5pPr algn="l" rtl="0" eaLnBrk="0" fontAlgn="base" hangingPunct="0">
        <a:spcBef>
          <a:spcPct val="0"/>
        </a:spcBef>
        <a:spcAft>
          <a:spcPct val="0"/>
        </a:spcAft>
        <a:defRPr sz="4400" b="1">
          <a:solidFill>
            <a:schemeClr val="tx2"/>
          </a:solidFill>
          <a:latin typeface="Arial" charset="0"/>
          <a:ea typeface="ＭＳ Ｐゴシック" charset="0"/>
        </a:defRPr>
      </a:lvl5pPr>
      <a:lvl6pPr marL="457200" algn="l" rtl="0" fontAlgn="base">
        <a:spcBef>
          <a:spcPct val="0"/>
        </a:spcBef>
        <a:spcAft>
          <a:spcPct val="0"/>
        </a:spcAft>
        <a:defRPr sz="4400">
          <a:solidFill>
            <a:schemeClr val="tx2"/>
          </a:solidFill>
          <a:latin typeface="Impact" charset="0"/>
          <a:ea typeface="ＭＳ Ｐゴシック" charset="0"/>
        </a:defRPr>
      </a:lvl6pPr>
      <a:lvl7pPr marL="914400" algn="l" rtl="0" fontAlgn="base">
        <a:spcBef>
          <a:spcPct val="0"/>
        </a:spcBef>
        <a:spcAft>
          <a:spcPct val="0"/>
        </a:spcAft>
        <a:defRPr sz="4400">
          <a:solidFill>
            <a:schemeClr val="tx2"/>
          </a:solidFill>
          <a:latin typeface="Impact" charset="0"/>
          <a:ea typeface="ＭＳ Ｐゴシック" charset="0"/>
        </a:defRPr>
      </a:lvl7pPr>
      <a:lvl8pPr marL="1371600" algn="l" rtl="0" fontAlgn="base">
        <a:spcBef>
          <a:spcPct val="0"/>
        </a:spcBef>
        <a:spcAft>
          <a:spcPct val="0"/>
        </a:spcAft>
        <a:defRPr sz="4400">
          <a:solidFill>
            <a:schemeClr val="tx2"/>
          </a:solidFill>
          <a:latin typeface="Impact" charset="0"/>
          <a:ea typeface="ＭＳ Ｐゴシック" charset="0"/>
        </a:defRPr>
      </a:lvl8pPr>
      <a:lvl9pPr marL="1828800" algn="l" rtl="0" fontAlgn="base">
        <a:spcBef>
          <a:spcPct val="0"/>
        </a:spcBef>
        <a:spcAft>
          <a:spcPct val="0"/>
        </a:spcAft>
        <a:defRPr sz="4400">
          <a:solidFill>
            <a:schemeClr val="tx2"/>
          </a:solidFill>
          <a:latin typeface="Impact" charset="0"/>
          <a:ea typeface="ＭＳ Ｐゴシック"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b="1">
          <a:solidFill>
            <a:schemeClr val="tx1"/>
          </a:solidFill>
          <a:latin typeface="Arial"/>
          <a:ea typeface="+mn-ea"/>
          <a:cs typeface="Arial"/>
        </a:defRPr>
      </a:lvl1pPr>
      <a:lvl2pPr marL="742950" indent="-285750" algn="l" rtl="0" eaLnBrk="0" fontAlgn="base" hangingPunct="0">
        <a:spcBef>
          <a:spcPct val="20000"/>
        </a:spcBef>
        <a:spcAft>
          <a:spcPct val="0"/>
        </a:spcAft>
        <a:buSzPct val="130000"/>
        <a:buBlip>
          <a:blip r:embed="rId14"/>
        </a:buBlip>
        <a:defRPr sz="2800" b="1">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mn-ea"/>
          <a:cs typeface="Arial"/>
        </a:defRPr>
      </a:lvl3pPr>
      <a:lvl4pPr marL="1600200" indent="-228600" algn="l" rtl="0" eaLnBrk="0" fontAlgn="base" hangingPunct="0">
        <a:spcBef>
          <a:spcPct val="20000"/>
        </a:spcBef>
        <a:spcAft>
          <a:spcPct val="0"/>
        </a:spcAft>
        <a:buClr>
          <a:schemeClr val="accent1"/>
        </a:buClr>
        <a:buFont typeface="Wingdings" charset="0"/>
        <a:buChar char="w"/>
        <a:defRPr sz="2000" b="1">
          <a:solidFill>
            <a:schemeClr val="tx1"/>
          </a:solidFill>
          <a:latin typeface="Arial"/>
          <a:ea typeface="+mn-ea"/>
          <a:cs typeface="Arial"/>
        </a:defRPr>
      </a:lvl4pPr>
      <a:lvl5pPr marL="2057400" indent="-228600" algn="l" rtl="0" eaLnBrk="0" fontAlgn="base" hangingPunct="0">
        <a:spcBef>
          <a:spcPct val="20000"/>
        </a:spcBef>
        <a:spcAft>
          <a:spcPct val="0"/>
        </a:spcAft>
        <a:buSzPct val="115000"/>
        <a:buBlip>
          <a:blip r:embed="rId14"/>
        </a:buBlip>
        <a:defRPr sz="2000" b="1">
          <a:solidFill>
            <a:schemeClr val="tx1"/>
          </a:solidFill>
          <a:latin typeface="Arial"/>
          <a:ea typeface="+mn-ea"/>
          <a:cs typeface="Arial"/>
        </a:defRPr>
      </a:lvl5pPr>
      <a:lvl6pPr marL="2514600" indent="-228600" algn="l" rtl="0" fontAlgn="base">
        <a:spcBef>
          <a:spcPct val="20000"/>
        </a:spcBef>
        <a:spcAft>
          <a:spcPct val="0"/>
        </a:spcAft>
        <a:buSzPct val="115000"/>
        <a:buBlip>
          <a:blip r:embed="rId14"/>
        </a:buBlip>
        <a:defRPr sz="2000">
          <a:solidFill>
            <a:schemeClr val="tx1"/>
          </a:solidFill>
          <a:latin typeface="+mn-lt"/>
          <a:ea typeface="+mn-ea"/>
        </a:defRPr>
      </a:lvl6pPr>
      <a:lvl7pPr marL="2971800" indent="-228600" algn="l" rtl="0" fontAlgn="base">
        <a:spcBef>
          <a:spcPct val="20000"/>
        </a:spcBef>
        <a:spcAft>
          <a:spcPct val="0"/>
        </a:spcAft>
        <a:buSzPct val="115000"/>
        <a:buBlip>
          <a:blip r:embed="rId14"/>
        </a:buBlip>
        <a:defRPr sz="2000">
          <a:solidFill>
            <a:schemeClr val="tx1"/>
          </a:solidFill>
          <a:latin typeface="+mn-lt"/>
          <a:ea typeface="+mn-ea"/>
        </a:defRPr>
      </a:lvl7pPr>
      <a:lvl8pPr marL="3429000" indent="-228600" algn="l" rtl="0" fontAlgn="base">
        <a:spcBef>
          <a:spcPct val="20000"/>
        </a:spcBef>
        <a:spcAft>
          <a:spcPct val="0"/>
        </a:spcAft>
        <a:buSzPct val="115000"/>
        <a:buBlip>
          <a:blip r:embed="rId14"/>
        </a:buBlip>
        <a:defRPr sz="2000">
          <a:solidFill>
            <a:schemeClr val="tx1"/>
          </a:solidFill>
          <a:latin typeface="+mn-lt"/>
          <a:ea typeface="+mn-ea"/>
        </a:defRPr>
      </a:lvl8pPr>
      <a:lvl9pPr marL="3886200" indent="-228600" algn="l" rtl="0" fontAlgn="base">
        <a:spcBef>
          <a:spcPct val="20000"/>
        </a:spcBef>
        <a:spcAft>
          <a:spcPct val="0"/>
        </a:spcAft>
        <a:buSzPct val="115000"/>
        <a:buBlip>
          <a:blip r:embed="rId14"/>
        </a:buBlip>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578963"/>
                </a:solidFill>
                <a:latin typeface="+mn-lt"/>
                <a:ea typeface="ＭＳ Ｐゴシック" pitchFamily="-128" charset="-128"/>
                <a:cs typeface="+mn-cs"/>
              </a:defRPr>
            </a:lvl1pPr>
          </a:lstStyle>
          <a:p>
            <a:pPr defTabSz="914400" fontAlgn="base">
              <a:spcAft>
                <a:spcPct val="0"/>
              </a:spcAft>
              <a:defRPr/>
            </a:pPr>
            <a:endParaRPr lang="en-US">
              <a:latin typeface="Times New Roman"/>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578963"/>
                </a:solidFill>
                <a:latin typeface="+mn-lt"/>
                <a:ea typeface="ＭＳ Ｐゴシック" pitchFamily="-128" charset="-128"/>
                <a:cs typeface="+mn-cs"/>
              </a:defRPr>
            </a:lvl1pPr>
          </a:lstStyle>
          <a:p>
            <a:pPr defTabSz="914400" fontAlgn="base">
              <a:spcAft>
                <a:spcPct val="0"/>
              </a:spcAft>
              <a:defRPr/>
            </a:pPr>
            <a:endParaRPr lang="en-US">
              <a:latin typeface="Times New Roman"/>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578963"/>
                </a:solidFill>
                <a:cs typeface="ＭＳ Ｐゴシック" charset="0"/>
              </a:defRPr>
            </a:lvl1pPr>
          </a:lstStyle>
          <a:p>
            <a:pPr defTabSz="914400" fontAlgn="base">
              <a:spcAft>
                <a:spcPct val="0"/>
              </a:spcAft>
            </a:pPr>
            <a:fld id="{3C963BCF-49C8-AC41-BF8A-0A8120219B81}" type="slidenum">
              <a:rPr lang="en-US" smtClean="0">
                <a:latin typeface="Times New Roman" charset="0"/>
                <a:ea typeface="ＭＳ Ｐゴシック" charset="0"/>
              </a:rPr>
              <a:pPr defTabSz="914400" fontAlgn="base">
                <a:spcAft>
                  <a:spcPct val="0"/>
                </a:spcAft>
              </a:pPr>
              <a:t>‹#›</a:t>
            </a:fld>
            <a:endParaRPr lang="en-US">
              <a:latin typeface="Times New Roman" charset="0"/>
              <a:ea typeface="ＭＳ Ｐゴシック" charset="0"/>
            </a:endParaRPr>
          </a:p>
        </p:txBody>
      </p:sp>
    </p:spTree>
    <p:extLst>
      <p:ext uri="{BB962C8B-B14F-4D97-AF65-F5344CB8AC3E}">
        <p14:creationId xmlns:p14="http://schemas.microsoft.com/office/powerpoint/2010/main" val="4174117171"/>
      </p:ext>
    </p:extLst>
  </p:cSld>
  <p:clrMap bg1="lt1" tx1="dk1" bg2="lt2" tx2="dk2" accent1="accent1" accent2="accent2" accent3="accent3" accent4="accent4" accent5="accent5" accent6="accent6" hlink="hlink" folHlink="folHlink"/>
  <p:sldLayoutIdLst>
    <p:sldLayoutId id="2147484414" r:id="rId1"/>
    <p:sldLayoutId id="2147484415" r:id="rId2"/>
    <p:sldLayoutId id="2147484416" r:id="rId3"/>
    <p:sldLayoutId id="2147484417" r:id="rId4"/>
    <p:sldLayoutId id="2147484418" r:id="rId5"/>
    <p:sldLayoutId id="2147484419" r:id="rId6"/>
    <p:sldLayoutId id="2147484420" r:id="rId7"/>
    <p:sldLayoutId id="2147484421" r:id="rId8"/>
    <p:sldLayoutId id="2147484422" r:id="rId9"/>
    <p:sldLayoutId id="2147484423" r:id="rId10"/>
    <p:sldLayoutId id="2147484424" r:id="rId11"/>
  </p:sldLayoutIdLst>
  <p:txStyles>
    <p:titleStyle>
      <a:lvl1pPr algn="l" rtl="0" eaLnBrk="0" fontAlgn="base" hangingPunct="0">
        <a:spcBef>
          <a:spcPct val="0"/>
        </a:spcBef>
        <a:spcAft>
          <a:spcPct val="0"/>
        </a:spcAft>
        <a:defRPr kumimoji="1"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kumimoji="1" sz="4400">
          <a:solidFill>
            <a:schemeClr val="tx2"/>
          </a:solidFill>
          <a:latin typeface="Times New Roman" pitchFamily="18" charset="0"/>
          <a:ea typeface="ＭＳ Ｐゴシック" charset="0"/>
          <a:cs typeface="ＭＳ Ｐゴシック" charset="0"/>
        </a:defRPr>
      </a:lvl2pPr>
      <a:lvl3pPr algn="l" rtl="0" eaLnBrk="0" fontAlgn="base" hangingPunct="0">
        <a:spcBef>
          <a:spcPct val="0"/>
        </a:spcBef>
        <a:spcAft>
          <a:spcPct val="0"/>
        </a:spcAft>
        <a:defRPr kumimoji="1" sz="4400">
          <a:solidFill>
            <a:schemeClr val="tx2"/>
          </a:solidFill>
          <a:latin typeface="Times New Roman" pitchFamily="18" charset="0"/>
          <a:ea typeface="ＭＳ Ｐゴシック" charset="0"/>
          <a:cs typeface="ＭＳ Ｐゴシック" charset="0"/>
        </a:defRPr>
      </a:lvl3pPr>
      <a:lvl4pPr algn="l" rtl="0" eaLnBrk="0" fontAlgn="base" hangingPunct="0">
        <a:spcBef>
          <a:spcPct val="0"/>
        </a:spcBef>
        <a:spcAft>
          <a:spcPct val="0"/>
        </a:spcAft>
        <a:defRPr kumimoji="1" sz="4400">
          <a:solidFill>
            <a:schemeClr val="tx2"/>
          </a:solidFill>
          <a:latin typeface="Times New Roman" pitchFamily="18" charset="0"/>
          <a:ea typeface="ＭＳ Ｐゴシック" charset="0"/>
          <a:cs typeface="ＭＳ Ｐゴシック" charset="0"/>
        </a:defRPr>
      </a:lvl4pPr>
      <a:lvl5pPr algn="l" rtl="0" eaLnBrk="0" fontAlgn="base" hangingPunct="0">
        <a:spcBef>
          <a:spcPct val="0"/>
        </a:spcBef>
        <a:spcAft>
          <a:spcPct val="0"/>
        </a:spcAft>
        <a:defRPr kumimoji="1" sz="4400">
          <a:solidFill>
            <a:schemeClr val="tx2"/>
          </a:solidFill>
          <a:latin typeface="Times New Roman" pitchFamily="18" charset="0"/>
          <a:ea typeface="ＭＳ Ｐゴシック" charset="0"/>
          <a:cs typeface="ＭＳ Ｐゴシック"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65" charset="-128"/>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Arial" charset="0"/>
                <a:ea typeface="+mn-ea"/>
                <a:cs typeface="Arial" charset="0"/>
              </a:defRPr>
            </a:lvl1pPr>
          </a:lstStyle>
          <a:p>
            <a:pPr defTabSz="914400" fontAlgn="base">
              <a:spcBef>
                <a:spcPct val="0"/>
              </a:spcBef>
              <a:spcAft>
                <a:spcPct val="0"/>
              </a:spcAft>
              <a:defRPr/>
            </a:pPr>
            <a:endParaRPr lang="en-SG"/>
          </a:p>
        </p:txBody>
      </p:sp>
      <p:sp>
        <p:nvSpPr>
          <p:cNvPr id="30723"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Arial" charset="0"/>
              </a:defRPr>
            </a:lvl1pPr>
          </a:lstStyle>
          <a:p>
            <a:pPr defTabSz="914400" fontAlgn="base">
              <a:spcBef>
                <a:spcPct val="0"/>
              </a:spcBef>
              <a:spcAft>
                <a:spcPct val="0"/>
              </a:spcAft>
            </a:pPr>
            <a:fld id="{C6129B50-BEE6-CF4D-B0B1-29AA020E598E}" type="slidenum">
              <a:rPr lang="en-US" smtClean="0">
                <a:ea typeface="ＭＳ Ｐゴシック" charset="0"/>
                <a:cs typeface="Arial" charset="0"/>
              </a:rPr>
              <a:pPr defTabSz="914400" fontAlgn="base">
                <a:spcBef>
                  <a:spcPct val="0"/>
                </a:spcBef>
                <a:spcAft>
                  <a:spcPct val="0"/>
                </a:spcAft>
              </a:pPr>
              <a:t>‹#›</a:t>
            </a:fld>
            <a:endParaRPr lang="en-US">
              <a:ea typeface="ＭＳ Ｐゴシック" charset="0"/>
              <a:cs typeface="Arial" charset="0"/>
            </a:endParaRPr>
          </a:p>
        </p:txBody>
      </p:sp>
      <p:grpSp>
        <p:nvGrpSpPr>
          <p:cNvPr id="13316" name="Group 4"/>
          <p:cNvGrpSpPr>
            <a:grpSpLocks/>
          </p:cNvGrpSpPr>
          <p:nvPr/>
        </p:nvGrpSpPr>
        <p:grpSpPr bwMode="auto">
          <a:xfrm>
            <a:off x="0" y="0"/>
            <a:ext cx="9140825" cy="6850063"/>
            <a:chOff x="0" y="0"/>
            <a:chExt cx="5758" cy="4315"/>
          </a:xfrm>
        </p:grpSpPr>
        <p:grpSp>
          <p:nvGrpSpPr>
            <p:cNvPr id="13320" name="Group 5"/>
            <p:cNvGrpSpPr>
              <a:grpSpLocks/>
            </p:cNvGrpSpPr>
            <p:nvPr userDrawn="1"/>
          </p:nvGrpSpPr>
          <p:grpSpPr bwMode="auto">
            <a:xfrm>
              <a:off x="1728" y="2230"/>
              <a:ext cx="4027" cy="2085"/>
              <a:chOff x="1728" y="2230"/>
              <a:chExt cx="4027" cy="2085"/>
            </a:xfrm>
          </p:grpSpPr>
          <p:sp>
            <p:nvSpPr>
              <p:cNvPr id="30726"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Garamond" pitchFamily="-128" charset="0"/>
                  <a:ea typeface="ＭＳ Ｐゴシック" charset="0"/>
                  <a:cs typeface="Arial" charset="0"/>
                </a:endParaRPr>
              </a:p>
            </p:txBody>
          </p:sp>
          <p:sp>
            <p:nvSpPr>
              <p:cNvPr id="30727"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Garamond" pitchFamily="-128" charset="0"/>
                  <a:ea typeface="ＭＳ Ｐゴシック" charset="0"/>
                  <a:cs typeface="Arial" charset="0"/>
                </a:endParaRPr>
              </a:p>
            </p:txBody>
          </p:sp>
          <p:sp>
            <p:nvSpPr>
              <p:cNvPr id="30728"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Garamond" pitchFamily="-128" charset="0"/>
                  <a:ea typeface="ＭＳ Ｐゴシック" charset="0"/>
                  <a:cs typeface="Arial" charset="0"/>
                </a:endParaRPr>
              </a:p>
            </p:txBody>
          </p:sp>
          <p:sp>
            <p:nvSpPr>
              <p:cNvPr id="30729"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defTabSz="914400" fontAlgn="base">
                  <a:spcBef>
                    <a:spcPct val="0"/>
                  </a:spcBef>
                  <a:spcAft>
                    <a:spcPct val="0"/>
                  </a:spcAft>
                  <a:defRPr/>
                </a:pPr>
                <a:endParaRPr lang="en-US">
                  <a:solidFill>
                    <a:srgbClr val="FFFFFF"/>
                  </a:solidFill>
                  <a:latin typeface="Garamond" pitchFamily="-128" charset="0"/>
                  <a:ea typeface="ＭＳ Ｐゴシック" charset="0"/>
                  <a:cs typeface="Arial" charset="0"/>
                </a:endParaRPr>
              </a:p>
            </p:txBody>
          </p:sp>
          <p:sp>
            <p:nvSpPr>
              <p:cNvPr id="30730"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Garamond" pitchFamily="-128" charset="0"/>
                  <a:ea typeface="ＭＳ Ｐゴシック" charset="0"/>
                  <a:cs typeface="Arial" charset="0"/>
                </a:endParaRPr>
              </a:p>
            </p:txBody>
          </p:sp>
        </p:grpSp>
        <p:sp>
          <p:nvSpPr>
            <p:cNvPr id="30731"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Garamond" pitchFamily="-128" charset="0"/>
                <a:ea typeface="ＭＳ Ｐゴシック" charset="0"/>
                <a:cs typeface="Arial" charset="0"/>
              </a:endParaRPr>
            </a:p>
          </p:txBody>
        </p:sp>
        <p:sp>
          <p:nvSpPr>
            <p:cNvPr id="30732"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Garamond" pitchFamily="-128" charset="0"/>
                <a:ea typeface="ＭＳ Ｐゴシック" charset="0"/>
                <a:cs typeface="Arial" charset="0"/>
              </a:endParaRPr>
            </a:p>
          </p:txBody>
        </p:sp>
      </p:grpSp>
      <p:sp>
        <p:nvSpPr>
          <p:cNvPr id="30733"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SG"/>
              <a:t>Click to edit Master title style</a:t>
            </a:r>
          </a:p>
        </p:txBody>
      </p:sp>
      <p:sp>
        <p:nvSpPr>
          <p:cNvPr id="30734"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Arial" charset="0"/>
                <a:ea typeface="+mn-ea"/>
                <a:cs typeface="Arial" charset="0"/>
              </a:defRPr>
            </a:lvl1pPr>
          </a:lstStyle>
          <a:p>
            <a:pPr defTabSz="914400" fontAlgn="base">
              <a:spcBef>
                <a:spcPct val="0"/>
              </a:spcBef>
              <a:spcAft>
                <a:spcPct val="0"/>
              </a:spcAft>
              <a:defRPr/>
            </a:pPr>
            <a:endParaRPr lang="en-SG"/>
          </a:p>
        </p:txBody>
      </p:sp>
      <p:sp>
        <p:nvSpPr>
          <p:cNvPr id="30735"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SG"/>
              <a:t>Click to edit Master text styles</a:t>
            </a:r>
          </a:p>
          <a:p>
            <a:pPr lvl="1"/>
            <a:r>
              <a:rPr lang="en-SG"/>
              <a:t>Second level</a:t>
            </a:r>
          </a:p>
          <a:p>
            <a:pPr lvl="2"/>
            <a:r>
              <a:rPr lang="en-SG"/>
              <a:t>Third level</a:t>
            </a:r>
          </a:p>
          <a:p>
            <a:pPr lvl="3"/>
            <a:r>
              <a:rPr lang="en-SG"/>
              <a:t>Fourth level</a:t>
            </a:r>
          </a:p>
          <a:p>
            <a:pPr lvl="4"/>
            <a:r>
              <a:rPr lang="en-SG"/>
              <a:t>Fifth level</a:t>
            </a:r>
          </a:p>
        </p:txBody>
      </p:sp>
    </p:spTree>
    <p:extLst>
      <p:ext uri="{BB962C8B-B14F-4D97-AF65-F5344CB8AC3E}">
        <p14:creationId xmlns:p14="http://schemas.microsoft.com/office/powerpoint/2010/main" val="80700801"/>
      </p:ext>
    </p:extLst>
  </p:cSld>
  <p:clrMap bg1="dk2" tx1="lt1" bg2="dk1" tx2="lt2" accent1="accent1" accent2="accent2" accent3="accent3" accent4="accent4" accent5="accent5" accent6="accent6" hlink="hlink" folHlink="folHlink"/>
  <p:sldLayoutIdLst>
    <p:sldLayoutId id="2147484426" r:id="rId1"/>
    <p:sldLayoutId id="2147484427" r:id="rId2"/>
    <p:sldLayoutId id="2147484428" r:id="rId3"/>
    <p:sldLayoutId id="2147484429" r:id="rId4"/>
    <p:sldLayoutId id="2147484430" r:id="rId5"/>
    <p:sldLayoutId id="2147484431" r:id="rId6"/>
    <p:sldLayoutId id="2147484432" r:id="rId7"/>
    <p:sldLayoutId id="2147484433" r:id="rId8"/>
    <p:sldLayoutId id="2147484434" r:id="rId9"/>
    <p:sldLayoutId id="2147484435" r:id="rId10"/>
    <p:sldLayoutId id="2147484436"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28" charset="0"/>
          <a:ea typeface="ＭＳ Ｐゴシック"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28" charset="0"/>
          <a:ea typeface="ＭＳ Ｐゴシック"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28" charset="0"/>
          <a:ea typeface="ＭＳ Ｐゴシック"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28" charset="0"/>
          <a:ea typeface="ＭＳ Ｐゴシック"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28"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28"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28"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28" charset="0"/>
          <a:cs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Arial" pitchFamily="-65" charset="0"/>
          <a:cs typeface="+mn-cs"/>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Arial" pitchFamily="-65" charset="0"/>
          <a:cs typeface="+mn-cs"/>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Arial" pitchFamily="-65" charset="0"/>
          <a:cs typeface="+mn-cs"/>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pitchFamily="-65" charset="0"/>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2286000"/>
            <a:ext cx="9144000" cy="3581400"/>
            <a:chOff x="0" y="1968"/>
            <a:chExt cx="5760" cy="2256"/>
          </a:xfrm>
        </p:grpSpPr>
        <p:sp>
          <p:nvSpPr>
            <p:cNvPr id="22531"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32"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33" name="Rectangle 5"/>
            <p:cNvSpPr>
              <a:spLocks noChangeArrowheads="1"/>
            </p:cNvSpPr>
            <p:nvPr/>
          </p:nvSpPr>
          <p:spPr bwMode="auto">
            <a:xfrm>
              <a:off x="96"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34" name="Rectangle 6"/>
            <p:cNvSpPr>
              <a:spLocks noChangeArrowheads="1"/>
            </p:cNvSpPr>
            <p:nvPr/>
          </p:nvSpPr>
          <p:spPr bwMode="auto">
            <a:xfrm>
              <a:off x="192"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35" name="Rectangle 7"/>
            <p:cNvSpPr>
              <a:spLocks noChangeArrowheads="1"/>
            </p:cNvSpPr>
            <p:nvPr/>
          </p:nvSpPr>
          <p:spPr bwMode="auto">
            <a:xfrm>
              <a:off x="288"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36" name="Rectangle 8"/>
            <p:cNvSpPr>
              <a:spLocks noChangeArrowheads="1"/>
            </p:cNvSpPr>
            <p:nvPr/>
          </p:nvSpPr>
          <p:spPr bwMode="auto">
            <a:xfrm>
              <a:off x="384"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37" name="Rectangle 9"/>
            <p:cNvSpPr>
              <a:spLocks noChangeArrowheads="1"/>
            </p:cNvSpPr>
            <p:nvPr/>
          </p:nvSpPr>
          <p:spPr bwMode="auto">
            <a:xfrm>
              <a:off x="0"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38" name="Rectangle 10"/>
            <p:cNvSpPr>
              <a:spLocks noChangeArrowheads="1"/>
            </p:cNvSpPr>
            <p:nvPr/>
          </p:nvSpPr>
          <p:spPr bwMode="auto">
            <a:xfrm>
              <a:off x="480"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39" name="Rectangle 11"/>
            <p:cNvSpPr>
              <a:spLocks noChangeArrowheads="1"/>
            </p:cNvSpPr>
            <p:nvPr/>
          </p:nvSpPr>
          <p:spPr bwMode="auto">
            <a:xfrm>
              <a:off x="576"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40" name="Rectangle 12"/>
            <p:cNvSpPr>
              <a:spLocks noChangeArrowheads="1"/>
            </p:cNvSpPr>
            <p:nvPr/>
          </p:nvSpPr>
          <p:spPr bwMode="auto">
            <a:xfrm>
              <a:off x="672"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41" name="Rectangle 13"/>
            <p:cNvSpPr>
              <a:spLocks noChangeArrowheads="1"/>
            </p:cNvSpPr>
            <p:nvPr/>
          </p:nvSpPr>
          <p:spPr bwMode="auto">
            <a:xfrm>
              <a:off x="768"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42" name="Rectangle 14"/>
            <p:cNvSpPr>
              <a:spLocks noChangeArrowheads="1"/>
            </p:cNvSpPr>
            <p:nvPr/>
          </p:nvSpPr>
          <p:spPr bwMode="auto">
            <a:xfrm>
              <a:off x="864"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43" name="Rectangle 15"/>
            <p:cNvSpPr>
              <a:spLocks noChangeArrowheads="1"/>
            </p:cNvSpPr>
            <p:nvPr/>
          </p:nvSpPr>
          <p:spPr bwMode="auto">
            <a:xfrm>
              <a:off x="960"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44" name="Rectangle 16"/>
            <p:cNvSpPr>
              <a:spLocks noChangeArrowheads="1"/>
            </p:cNvSpPr>
            <p:nvPr/>
          </p:nvSpPr>
          <p:spPr bwMode="auto">
            <a:xfrm>
              <a:off x="1056"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45" name="Rectangle 17"/>
            <p:cNvSpPr>
              <a:spLocks noChangeArrowheads="1"/>
            </p:cNvSpPr>
            <p:nvPr/>
          </p:nvSpPr>
          <p:spPr bwMode="auto">
            <a:xfrm>
              <a:off x="1152"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46" name="Rectangle 18"/>
            <p:cNvSpPr>
              <a:spLocks noChangeArrowheads="1"/>
            </p:cNvSpPr>
            <p:nvPr/>
          </p:nvSpPr>
          <p:spPr bwMode="auto">
            <a:xfrm>
              <a:off x="1248"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47" name="Rectangle 19"/>
            <p:cNvSpPr>
              <a:spLocks noChangeArrowheads="1"/>
            </p:cNvSpPr>
            <p:nvPr/>
          </p:nvSpPr>
          <p:spPr bwMode="auto">
            <a:xfrm>
              <a:off x="1344"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48" name="Rectangle 20"/>
            <p:cNvSpPr>
              <a:spLocks noChangeArrowheads="1"/>
            </p:cNvSpPr>
            <p:nvPr/>
          </p:nvSpPr>
          <p:spPr bwMode="auto">
            <a:xfrm>
              <a:off x="1440"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49" name="Rectangle 21"/>
            <p:cNvSpPr>
              <a:spLocks noChangeArrowheads="1"/>
            </p:cNvSpPr>
            <p:nvPr/>
          </p:nvSpPr>
          <p:spPr bwMode="auto">
            <a:xfrm>
              <a:off x="1536"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50" name="Rectangle 22"/>
            <p:cNvSpPr>
              <a:spLocks noChangeArrowheads="1"/>
            </p:cNvSpPr>
            <p:nvPr/>
          </p:nvSpPr>
          <p:spPr bwMode="auto">
            <a:xfrm>
              <a:off x="1632" y="1968"/>
              <a:ext cx="96"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51" name="Rectangle 23"/>
            <p:cNvSpPr>
              <a:spLocks noChangeArrowheads="1"/>
            </p:cNvSpPr>
            <p:nvPr/>
          </p:nvSpPr>
          <p:spPr bwMode="auto">
            <a:xfrm>
              <a:off x="1728"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52" name="Rectangle 24"/>
            <p:cNvSpPr>
              <a:spLocks noChangeArrowheads="1"/>
            </p:cNvSpPr>
            <p:nvPr/>
          </p:nvSpPr>
          <p:spPr bwMode="auto">
            <a:xfrm>
              <a:off x="1824"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53" name="Rectangle 25"/>
            <p:cNvSpPr>
              <a:spLocks noChangeArrowheads="1"/>
            </p:cNvSpPr>
            <p:nvPr/>
          </p:nvSpPr>
          <p:spPr bwMode="auto">
            <a:xfrm>
              <a:off x="1920"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54" name="Rectangle 26"/>
            <p:cNvSpPr>
              <a:spLocks noChangeArrowheads="1"/>
            </p:cNvSpPr>
            <p:nvPr/>
          </p:nvSpPr>
          <p:spPr bwMode="auto">
            <a:xfrm>
              <a:off x="2016"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55" name="Rectangle 27"/>
            <p:cNvSpPr>
              <a:spLocks noChangeArrowheads="1"/>
            </p:cNvSpPr>
            <p:nvPr/>
          </p:nvSpPr>
          <p:spPr bwMode="auto">
            <a:xfrm>
              <a:off x="2112"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56" name="Rectangle 28"/>
            <p:cNvSpPr>
              <a:spLocks noChangeArrowheads="1"/>
            </p:cNvSpPr>
            <p:nvPr/>
          </p:nvSpPr>
          <p:spPr bwMode="auto">
            <a:xfrm>
              <a:off x="2208"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57" name="Rectangle 29"/>
            <p:cNvSpPr>
              <a:spLocks noChangeArrowheads="1"/>
            </p:cNvSpPr>
            <p:nvPr/>
          </p:nvSpPr>
          <p:spPr bwMode="auto">
            <a:xfrm>
              <a:off x="2304"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58" name="Rectangle 30"/>
            <p:cNvSpPr>
              <a:spLocks noChangeArrowheads="1"/>
            </p:cNvSpPr>
            <p:nvPr/>
          </p:nvSpPr>
          <p:spPr bwMode="auto">
            <a:xfrm>
              <a:off x="2400"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59" name="Rectangle 31"/>
            <p:cNvSpPr>
              <a:spLocks noChangeArrowheads="1"/>
            </p:cNvSpPr>
            <p:nvPr/>
          </p:nvSpPr>
          <p:spPr bwMode="auto">
            <a:xfrm>
              <a:off x="2496"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60" name="Rectangle 32"/>
            <p:cNvSpPr>
              <a:spLocks noChangeArrowheads="1"/>
            </p:cNvSpPr>
            <p:nvPr/>
          </p:nvSpPr>
          <p:spPr bwMode="auto">
            <a:xfrm>
              <a:off x="2592"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61" name="Rectangle 33"/>
            <p:cNvSpPr>
              <a:spLocks noChangeArrowheads="1"/>
            </p:cNvSpPr>
            <p:nvPr/>
          </p:nvSpPr>
          <p:spPr bwMode="auto">
            <a:xfrm>
              <a:off x="2688"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62" name="Rectangle 34"/>
            <p:cNvSpPr>
              <a:spLocks noChangeArrowheads="1"/>
            </p:cNvSpPr>
            <p:nvPr/>
          </p:nvSpPr>
          <p:spPr bwMode="auto">
            <a:xfrm>
              <a:off x="2784"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63" name="Rectangle 35"/>
            <p:cNvSpPr>
              <a:spLocks noChangeArrowheads="1"/>
            </p:cNvSpPr>
            <p:nvPr/>
          </p:nvSpPr>
          <p:spPr bwMode="auto">
            <a:xfrm>
              <a:off x="2880"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64" name="Rectangle 36"/>
            <p:cNvSpPr>
              <a:spLocks noChangeArrowheads="1"/>
            </p:cNvSpPr>
            <p:nvPr/>
          </p:nvSpPr>
          <p:spPr bwMode="auto">
            <a:xfrm>
              <a:off x="2976"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65" name="Rectangle 37"/>
            <p:cNvSpPr>
              <a:spLocks noChangeArrowheads="1"/>
            </p:cNvSpPr>
            <p:nvPr/>
          </p:nvSpPr>
          <p:spPr bwMode="auto">
            <a:xfrm>
              <a:off x="3072"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66" name="Rectangle 38"/>
            <p:cNvSpPr>
              <a:spLocks noChangeArrowheads="1"/>
            </p:cNvSpPr>
            <p:nvPr/>
          </p:nvSpPr>
          <p:spPr bwMode="auto">
            <a:xfrm>
              <a:off x="3168"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67" name="Rectangle 39"/>
            <p:cNvSpPr>
              <a:spLocks noChangeArrowheads="1"/>
            </p:cNvSpPr>
            <p:nvPr/>
          </p:nvSpPr>
          <p:spPr bwMode="auto">
            <a:xfrm>
              <a:off x="3264"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68" name="Rectangle 40"/>
            <p:cNvSpPr>
              <a:spLocks noChangeArrowheads="1"/>
            </p:cNvSpPr>
            <p:nvPr/>
          </p:nvSpPr>
          <p:spPr bwMode="auto">
            <a:xfrm>
              <a:off x="3360"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69" name="Rectangle 41"/>
            <p:cNvSpPr>
              <a:spLocks noChangeArrowheads="1"/>
            </p:cNvSpPr>
            <p:nvPr/>
          </p:nvSpPr>
          <p:spPr bwMode="auto">
            <a:xfrm>
              <a:off x="3456"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70" name="Rectangle 42"/>
            <p:cNvSpPr>
              <a:spLocks noChangeArrowheads="1"/>
            </p:cNvSpPr>
            <p:nvPr/>
          </p:nvSpPr>
          <p:spPr bwMode="auto">
            <a:xfrm>
              <a:off x="3552"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71" name="Rectangle 43"/>
            <p:cNvSpPr>
              <a:spLocks noChangeArrowheads="1"/>
            </p:cNvSpPr>
            <p:nvPr/>
          </p:nvSpPr>
          <p:spPr bwMode="auto">
            <a:xfrm>
              <a:off x="3648"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72" name="Rectangle 44"/>
            <p:cNvSpPr>
              <a:spLocks noChangeArrowheads="1"/>
            </p:cNvSpPr>
            <p:nvPr/>
          </p:nvSpPr>
          <p:spPr bwMode="auto">
            <a:xfrm>
              <a:off x="3744"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73" name="Rectangle 45"/>
            <p:cNvSpPr>
              <a:spLocks noChangeArrowheads="1"/>
            </p:cNvSpPr>
            <p:nvPr/>
          </p:nvSpPr>
          <p:spPr bwMode="auto">
            <a:xfrm>
              <a:off x="3792" y="1968"/>
              <a:ext cx="96"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74" name="Rectangle 46"/>
            <p:cNvSpPr>
              <a:spLocks noChangeArrowheads="1"/>
            </p:cNvSpPr>
            <p:nvPr/>
          </p:nvSpPr>
          <p:spPr bwMode="auto">
            <a:xfrm>
              <a:off x="3936"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75" name="Rectangle 47"/>
            <p:cNvSpPr>
              <a:spLocks noChangeArrowheads="1"/>
            </p:cNvSpPr>
            <p:nvPr/>
          </p:nvSpPr>
          <p:spPr bwMode="auto">
            <a:xfrm>
              <a:off x="4032"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76" name="Rectangle 48"/>
            <p:cNvSpPr>
              <a:spLocks noChangeArrowheads="1"/>
            </p:cNvSpPr>
            <p:nvPr/>
          </p:nvSpPr>
          <p:spPr bwMode="auto">
            <a:xfrm>
              <a:off x="4128"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77" name="Rectangle 49"/>
            <p:cNvSpPr>
              <a:spLocks noChangeArrowheads="1"/>
            </p:cNvSpPr>
            <p:nvPr/>
          </p:nvSpPr>
          <p:spPr bwMode="auto">
            <a:xfrm>
              <a:off x="4224"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78" name="Rectangle 50"/>
            <p:cNvSpPr>
              <a:spLocks noChangeArrowheads="1"/>
            </p:cNvSpPr>
            <p:nvPr/>
          </p:nvSpPr>
          <p:spPr bwMode="auto">
            <a:xfrm>
              <a:off x="4320"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79" name="Rectangle 51"/>
            <p:cNvSpPr>
              <a:spLocks noChangeArrowheads="1"/>
            </p:cNvSpPr>
            <p:nvPr/>
          </p:nvSpPr>
          <p:spPr bwMode="auto">
            <a:xfrm>
              <a:off x="4416"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80" name="Rectangle 52"/>
            <p:cNvSpPr>
              <a:spLocks noChangeArrowheads="1"/>
            </p:cNvSpPr>
            <p:nvPr/>
          </p:nvSpPr>
          <p:spPr bwMode="auto">
            <a:xfrm>
              <a:off x="4512"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81" name="Rectangle 53"/>
            <p:cNvSpPr>
              <a:spLocks noChangeArrowheads="1"/>
            </p:cNvSpPr>
            <p:nvPr/>
          </p:nvSpPr>
          <p:spPr bwMode="auto">
            <a:xfrm>
              <a:off x="4608"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82" name="Rectangle 54"/>
            <p:cNvSpPr>
              <a:spLocks noChangeArrowheads="1"/>
            </p:cNvSpPr>
            <p:nvPr/>
          </p:nvSpPr>
          <p:spPr bwMode="auto">
            <a:xfrm>
              <a:off x="4704"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83" name="Rectangle 55"/>
            <p:cNvSpPr>
              <a:spLocks noChangeArrowheads="1"/>
            </p:cNvSpPr>
            <p:nvPr/>
          </p:nvSpPr>
          <p:spPr bwMode="auto">
            <a:xfrm>
              <a:off x="4800"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84" name="Rectangle 56"/>
            <p:cNvSpPr>
              <a:spLocks noChangeArrowheads="1"/>
            </p:cNvSpPr>
            <p:nvPr/>
          </p:nvSpPr>
          <p:spPr bwMode="auto">
            <a:xfrm>
              <a:off x="4896"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85" name="Rectangle 57"/>
            <p:cNvSpPr>
              <a:spLocks noChangeArrowheads="1"/>
            </p:cNvSpPr>
            <p:nvPr/>
          </p:nvSpPr>
          <p:spPr bwMode="auto">
            <a:xfrm>
              <a:off x="4992"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86" name="Rectangle 58"/>
            <p:cNvSpPr>
              <a:spLocks noChangeArrowheads="1"/>
            </p:cNvSpPr>
            <p:nvPr/>
          </p:nvSpPr>
          <p:spPr bwMode="auto">
            <a:xfrm>
              <a:off x="5088"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87" name="Rectangle 59"/>
            <p:cNvSpPr>
              <a:spLocks noChangeArrowheads="1"/>
            </p:cNvSpPr>
            <p:nvPr/>
          </p:nvSpPr>
          <p:spPr bwMode="auto">
            <a:xfrm>
              <a:off x="5184"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88" name="Rectangle 60"/>
            <p:cNvSpPr>
              <a:spLocks noChangeArrowheads="1"/>
            </p:cNvSpPr>
            <p:nvPr/>
          </p:nvSpPr>
          <p:spPr bwMode="auto">
            <a:xfrm>
              <a:off x="5280"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89" name="Rectangle 61"/>
            <p:cNvSpPr>
              <a:spLocks noChangeArrowheads="1"/>
            </p:cNvSpPr>
            <p:nvPr/>
          </p:nvSpPr>
          <p:spPr bwMode="auto">
            <a:xfrm>
              <a:off x="5376"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90" name="Rectangle 62"/>
            <p:cNvSpPr>
              <a:spLocks noChangeArrowheads="1"/>
            </p:cNvSpPr>
            <p:nvPr/>
          </p:nvSpPr>
          <p:spPr bwMode="auto">
            <a:xfrm>
              <a:off x="5472"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91" name="Rectangle 63"/>
            <p:cNvSpPr>
              <a:spLocks noChangeArrowheads="1"/>
            </p:cNvSpPr>
            <p:nvPr/>
          </p:nvSpPr>
          <p:spPr bwMode="auto">
            <a:xfrm>
              <a:off x="5568"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92" name="Rectangle 64"/>
            <p:cNvSpPr>
              <a:spLocks noChangeArrowheads="1"/>
            </p:cNvSpPr>
            <p:nvPr/>
          </p:nvSpPr>
          <p:spPr bwMode="auto">
            <a:xfrm>
              <a:off x="5664"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93" name="Rectangle 65"/>
            <p:cNvSpPr>
              <a:spLocks noChangeArrowheads="1"/>
            </p:cNvSpPr>
            <p:nvPr/>
          </p:nvSpPr>
          <p:spPr bwMode="auto">
            <a:xfrm>
              <a:off x="0" y="2736"/>
              <a:ext cx="5760" cy="48"/>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grpSp>
      <p:sp>
        <p:nvSpPr>
          <p:cNvPr id="37891"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37892"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22596"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mn-lt"/>
                <a:ea typeface="+mn-ea"/>
                <a:cs typeface="+mn-cs"/>
              </a:defRPr>
            </a:lvl1pPr>
          </a:lstStyle>
          <a:p>
            <a:pPr defTabSz="914400" fontAlgn="base">
              <a:spcBef>
                <a:spcPct val="0"/>
              </a:spcBef>
              <a:spcAft>
                <a:spcPct val="0"/>
              </a:spcAft>
              <a:defRPr/>
            </a:pPr>
            <a:endParaRPr lang="en-US" altLang="ja-JP">
              <a:latin typeface="Helvetica"/>
              <a:ea typeface="Osaka"/>
            </a:endParaRPr>
          </a:p>
        </p:txBody>
      </p:sp>
      <p:sp>
        <p:nvSpPr>
          <p:cNvPr id="22597"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mn-lt"/>
                <a:ea typeface="+mn-ea"/>
                <a:cs typeface="+mn-cs"/>
              </a:defRPr>
            </a:lvl1pPr>
          </a:lstStyle>
          <a:p>
            <a:pPr defTabSz="914400" fontAlgn="base">
              <a:spcBef>
                <a:spcPct val="0"/>
              </a:spcBef>
              <a:spcAft>
                <a:spcPct val="0"/>
              </a:spcAft>
              <a:defRPr/>
            </a:pPr>
            <a:endParaRPr lang="en-US" altLang="ja-JP">
              <a:latin typeface="Helvetica"/>
              <a:ea typeface="Osaka"/>
            </a:endParaRPr>
          </a:p>
        </p:txBody>
      </p:sp>
      <p:sp>
        <p:nvSpPr>
          <p:cNvPr id="22598"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latin typeface="Helvetica" charset="0"/>
                <a:ea typeface="Osaka" charset="0"/>
                <a:cs typeface="Osaka" charset="0"/>
              </a:defRPr>
            </a:lvl1pPr>
          </a:lstStyle>
          <a:p>
            <a:pPr defTabSz="914400" fontAlgn="base">
              <a:spcBef>
                <a:spcPct val="0"/>
              </a:spcBef>
              <a:spcAft>
                <a:spcPct val="0"/>
              </a:spcAft>
            </a:pPr>
            <a:fld id="{6F4A1DF2-6D2E-2143-9131-2C4D9FD8156E}" type="slidenum">
              <a:rPr lang="en-US" altLang="ja-JP" smtClean="0"/>
              <a:pPr defTabSz="914400" fontAlgn="base">
                <a:spcBef>
                  <a:spcPct val="0"/>
                </a:spcBef>
                <a:spcAft>
                  <a:spcPct val="0"/>
                </a:spcAft>
              </a:pPr>
              <a:t>‹#›</a:t>
            </a:fld>
            <a:endParaRPr lang="en-US" altLang="ja-JP"/>
          </a:p>
        </p:txBody>
      </p:sp>
      <p:pic>
        <p:nvPicPr>
          <p:cNvPr id="37896" name="Picture 7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7510015"/>
      </p:ext>
    </p:extLst>
  </p:cSld>
  <p:clrMap bg1="dk2" tx1="lt1" bg2="dk1" tx2="lt2" accent1="accent1" accent2="accent2" accent3="accent3" accent4="accent4" accent5="accent5" accent6="accent6" hlink="hlink" folHlink="folHlink"/>
  <p:sldLayoutIdLst>
    <p:sldLayoutId id="2147484438" r:id="rId1"/>
    <p:sldLayoutId id="2147484439" r:id="rId2"/>
    <p:sldLayoutId id="2147484440" r:id="rId3"/>
    <p:sldLayoutId id="2147484441" r:id="rId4"/>
    <p:sldLayoutId id="2147484442" r:id="rId5"/>
    <p:sldLayoutId id="2147484443" r:id="rId6"/>
    <p:sldLayoutId id="2147484444" r:id="rId7"/>
    <p:sldLayoutId id="2147484445" r:id="rId8"/>
    <p:sldLayoutId id="2147484446" r:id="rId9"/>
    <p:sldLayoutId id="2147484447" r:id="rId10"/>
  </p:sldLayoutIdLst>
  <p:txStyles>
    <p:titleStyle>
      <a:lvl1pPr algn="l" rtl="0" eaLnBrk="0" fontAlgn="base" hangingPunct="0">
        <a:spcBef>
          <a:spcPct val="0"/>
        </a:spcBef>
        <a:spcAft>
          <a:spcPct val="0"/>
        </a:spcAft>
        <a:defRPr kumimoji="1" sz="4000">
          <a:solidFill>
            <a:schemeClr val="tx2"/>
          </a:solidFill>
          <a:latin typeface="+mj-lt"/>
          <a:ea typeface="+mj-ea"/>
          <a:cs typeface="Osaka" pitchFamily="-65" charset="-128"/>
        </a:defRPr>
      </a:lvl1pPr>
      <a:lvl2pPr algn="l" rtl="0" eaLnBrk="0" fontAlgn="base" hangingPunct="0">
        <a:spcBef>
          <a:spcPct val="0"/>
        </a:spcBef>
        <a:spcAft>
          <a:spcPct val="0"/>
        </a:spcAft>
        <a:defRPr kumimoji="1" sz="4000">
          <a:solidFill>
            <a:schemeClr val="tx2"/>
          </a:solidFill>
          <a:latin typeface="Helvetica" pitchFamily="-128" charset="0"/>
          <a:ea typeface="Osaka" pitchFamily="-128" charset="-128"/>
          <a:cs typeface="Osaka" pitchFamily="-65" charset="-128"/>
        </a:defRPr>
      </a:lvl2pPr>
      <a:lvl3pPr algn="l" rtl="0" eaLnBrk="0" fontAlgn="base" hangingPunct="0">
        <a:spcBef>
          <a:spcPct val="0"/>
        </a:spcBef>
        <a:spcAft>
          <a:spcPct val="0"/>
        </a:spcAft>
        <a:defRPr kumimoji="1" sz="4000">
          <a:solidFill>
            <a:schemeClr val="tx2"/>
          </a:solidFill>
          <a:latin typeface="Helvetica" pitchFamily="-128" charset="0"/>
          <a:ea typeface="Osaka" pitchFamily="-128" charset="-128"/>
          <a:cs typeface="Osaka" pitchFamily="-65" charset="-128"/>
        </a:defRPr>
      </a:lvl3pPr>
      <a:lvl4pPr algn="l" rtl="0" eaLnBrk="0" fontAlgn="base" hangingPunct="0">
        <a:spcBef>
          <a:spcPct val="0"/>
        </a:spcBef>
        <a:spcAft>
          <a:spcPct val="0"/>
        </a:spcAft>
        <a:defRPr kumimoji="1" sz="4000">
          <a:solidFill>
            <a:schemeClr val="tx2"/>
          </a:solidFill>
          <a:latin typeface="Helvetica" pitchFamily="-128" charset="0"/>
          <a:ea typeface="Osaka" pitchFamily="-128" charset="-128"/>
          <a:cs typeface="Osaka" pitchFamily="-65" charset="-128"/>
        </a:defRPr>
      </a:lvl4pPr>
      <a:lvl5pPr algn="l" rtl="0" eaLnBrk="0" fontAlgn="base" hangingPunct="0">
        <a:spcBef>
          <a:spcPct val="0"/>
        </a:spcBef>
        <a:spcAft>
          <a:spcPct val="0"/>
        </a:spcAft>
        <a:defRPr kumimoji="1" sz="4000">
          <a:solidFill>
            <a:schemeClr val="tx2"/>
          </a:solidFill>
          <a:latin typeface="Helvetica" pitchFamily="-128" charset="0"/>
          <a:ea typeface="Osaka" pitchFamily="-128" charset="-128"/>
          <a:cs typeface="Osaka" pitchFamily="-65" charset="-128"/>
        </a:defRPr>
      </a:lvl5pPr>
      <a:lvl6pPr marL="457200" algn="l" rtl="0" fontAlgn="base">
        <a:spcBef>
          <a:spcPct val="0"/>
        </a:spcBef>
        <a:spcAft>
          <a:spcPct val="0"/>
        </a:spcAft>
        <a:defRPr kumimoji="1" sz="4000">
          <a:solidFill>
            <a:schemeClr val="tx2"/>
          </a:solidFill>
          <a:latin typeface="Helvetica" pitchFamily="-128" charset="0"/>
          <a:ea typeface="Osaka" pitchFamily="-128" charset="-128"/>
        </a:defRPr>
      </a:lvl6pPr>
      <a:lvl7pPr marL="914400" algn="l" rtl="0" fontAlgn="base">
        <a:spcBef>
          <a:spcPct val="0"/>
        </a:spcBef>
        <a:spcAft>
          <a:spcPct val="0"/>
        </a:spcAft>
        <a:defRPr kumimoji="1" sz="4000">
          <a:solidFill>
            <a:schemeClr val="tx2"/>
          </a:solidFill>
          <a:latin typeface="Helvetica" pitchFamily="-128" charset="0"/>
          <a:ea typeface="Osaka" pitchFamily="-128" charset="-128"/>
        </a:defRPr>
      </a:lvl7pPr>
      <a:lvl8pPr marL="1371600" algn="l" rtl="0" fontAlgn="base">
        <a:spcBef>
          <a:spcPct val="0"/>
        </a:spcBef>
        <a:spcAft>
          <a:spcPct val="0"/>
        </a:spcAft>
        <a:defRPr kumimoji="1" sz="4000">
          <a:solidFill>
            <a:schemeClr val="tx2"/>
          </a:solidFill>
          <a:latin typeface="Helvetica" pitchFamily="-128" charset="0"/>
          <a:ea typeface="Osaka" pitchFamily="-128" charset="-128"/>
        </a:defRPr>
      </a:lvl8pPr>
      <a:lvl9pPr marL="1828800" algn="l" rtl="0" fontAlgn="base">
        <a:spcBef>
          <a:spcPct val="0"/>
        </a:spcBef>
        <a:spcAft>
          <a:spcPct val="0"/>
        </a:spcAft>
        <a:defRPr kumimoji="1" sz="4000">
          <a:solidFill>
            <a:schemeClr val="tx2"/>
          </a:solidFill>
          <a:latin typeface="Helvetica" pitchFamily="-128" charset="0"/>
          <a:ea typeface="Osaka" pitchFamily="-12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Osaka" pitchFamily="-65" charset="-128"/>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Osaka" pitchFamily="-65" charset="-128"/>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Osaka" pitchFamily="-65" charset="-128"/>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Osaka" pitchFamily="-65" charset="-128"/>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Osaka" pitchFamily="-65" charset="-128"/>
        </a:defRPr>
      </a:lvl5pPr>
      <a:lvl6pPr marL="2805113" indent="-295275" algn="l" rtl="0" fontAlgn="base">
        <a:spcBef>
          <a:spcPct val="20000"/>
        </a:spcBef>
        <a:spcAft>
          <a:spcPct val="0"/>
        </a:spcAft>
        <a:buFont typeface="Wingdings" pitchFamily="2" charset="2"/>
        <a:buChar char="ü"/>
        <a:defRPr kumimoji="1" sz="2000">
          <a:solidFill>
            <a:schemeClr val="tx1"/>
          </a:solidFill>
          <a:latin typeface="+mn-lt"/>
          <a:ea typeface="+mn-ea"/>
        </a:defRPr>
      </a:lvl6pPr>
      <a:lvl7pPr marL="3262313" indent="-295275" algn="l" rtl="0" fontAlgn="base">
        <a:spcBef>
          <a:spcPct val="20000"/>
        </a:spcBef>
        <a:spcAft>
          <a:spcPct val="0"/>
        </a:spcAft>
        <a:buFont typeface="Wingdings" pitchFamily="2" charset="2"/>
        <a:buChar char="ü"/>
        <a:defRPr kumimoji="1" sz="2000">
          <a:solidFill>
            <a:schemeClr val="tx1"/>
          </a:solidFill>
          <a:latin typeface="+mn-lt"/>
          <a:ea typeface="+mn-ea"/>
        </a:defRPr>
      </a:lvl7pPr>
      <a:lvl8pPr marL="3719513" indent="-295275" algn="l" rtl="0" fontAlgn="base">
        <a:spcBef>
          <a:spcPct val="20000"/>
        </a:spcBef>
        <a:spcAft>
          <a:spcPct val="0"/>
        </a:spcAft>
        <a:buFont typeface="Wingdings" pitchFamily="2" charset="2"/>
        <a:buChar char="ü"/>
        <a:defRPr kumimoji="1" sz="2000">
          <a:solidFill>
            <a:schemeClr val="tx1"/>
          </a:solidFill>
          <a:latin typeface="+mn-lt"/>
          <a:ea typeface="+mn-ea"/>
        </a:defRPr>
      </a:lvl8pPr>
      <a:lvl9pPr marL="4176713" indent="-295275" algn="l" rtl="0" fontAlgn="base">
        <a:spcBef>
          <a:spcPct val="20000"/>
        </a:spcBef>
        <a:spcAft>
          <a:spcPct val="0"/>
        </a:spcAft>
        <a:buFont typeface="Wingdings" pitchFamily="2" charset="2"/>
        <a:buChar char="ü"/>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8930" name="Group 2"/>
          <p:cNvGrpSpPr>
            <a:grpSpLocks/>
          </p:cNvGrpSpPr>
          <p:nvPr/>
        </p:nvGrpSpPr>
        <p:grpSpPr bwMode="auto">
          <a:xfrm>
            <a:off x="0" y="0"/>
            <a:ext cx="9144000" cy="6858000"/>
            <a:chOff x="0" y="0"/>
            <a:chExt cx="5760" cy="4320"/>
          </a:xfrm>
        </p:grpSpPr>
        <p:sp>
          <p:nvSpPr>
            <p:cNvPr id="508936"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sp>
          <p:nvSpPr>
            <p:cNvPr id="508937"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pic>
          <p:nvPicPr>
            <p:cNvPr id="508938"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08932"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baseline="0">
                <a:solidFill>
                  <a:srgbClr val="EAE8E2"/>
                </a:solidFill>
                <a:latin typeface="Arial Narrow"/>
                <a:ea typeface="+mn-ea"/>
                <a:cs typeface="+mn-cs"/>
              </a:defRPr>
            </a:lvl1pPr>
          </a:lstStyle>
          <a:p>
            <a:pPr defTabSz="914400" fontAlgn="base">
              <a:spcBef>
                <a:spcPct val="0"/>
              </a:spcBef>
              <a:spcAft>
                <a:spcPct val="0"/>
              </a:spcAft>
              <a:defRPr/>
            </a:pPr>
            <a:endParaRPr lang="en-US"/>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aseline="0">
                <a:solidFill>
                  <a:srgbClr val="EAE8E2"/>
                </a:solidFill>
                <a:latin typeface="Arial Narrow"/>
                <a:ea typeface="+mn-ea"/>
                <a:cs typeface="+mn-cs"/>
              </a:defRPr>
            </a:lvl1pPr>
          </a:lstStyle>
          <a:p>
            <a:pPr defTabSz="914400" fontAlgn="base">
              <a:spcBef>
                <a:spcPct val="0"/>
              </a:spcBef>
              <a:spcAft>
                <a:spcPct val="0"/>
              </a:spcAft>
              <a:defRPr/>
            </a:pPr>
            <a:endParaRPr lang="en-US"/>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aseline="0">
                <a:solidFill>
                  <a:srgbClr val="EAE8E2"/>
                </a:solidFill>
                <a:latin typeface="Arial Narrow" charset="0"/>
              </a:defRPr>
            </a:lvl1pPr>
          </a:lstStyle>
          <a:p>
            <a:pPr defTabSz="914400" fontAlgn="base">
              <a:spcBef>
                <a:spcPct val="0"/>
              </a:spcBef>
              <a:spcAft>
                <a:spcPct val="0"/>
              </a:spcAft>
              <a:defRPr/>
            </a:pPr>
            <a:fld id="{E408A98F-BEAF-7B42-AD1F-4C5D57370399}"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46616504"/>
      </p:ext>
    </p:extLst>
  </p:cSld>
  <p:clrMap bg1="dk2" tx1="lt1" bg2="dk1" tx2="lt2" accent1="accent1" accent2="accent2" accent3="accent3" accent4="accent4" accent5="accent5" accent6="accent6" hlink="hlink" folHlink="folHlink"/>
  <p:sldLayoutIdLst>
    <p:sldLayoutId id="2147484449" r:id="rId1"/>
    <p:sldLayoutId id="2147484450" r:id="rId2"/>
    <p:sldLayoutId id="2147484451" r:id="rId3"/>
    <p:sldLayoutId id="2147484452" r:id="rId4"/>
    <p:sldLayoutId id="2147484453" r:id="rId5"/>
    <p:sldLayoutId id="2147484454" r:id="rId6"/>
    <p:sldLayoutId id="2147484455" r:id="rId7"/>
    <p:sldLayoutId id="2147484456" r:id="rId8"/>
    <p:sldLayoutId id="2147484457" r:id="rId9"/>
    <p:sldLayoutId id="2147484458" r:id="rId10"/>
    <p:sldLayoutId id="2147484459"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1953442-1F68-4396-B8B6-85F2DFFB0F1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7D3B43A-7DA2-40CA-B57B-1293A731C44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ABD2FA1-7756-48FB-A564-94B12E47B064}"/>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177"/>
            <a:fld id="{C9F07B7C-D7A7-4E8A-9DC8-2EBDB66AA4A0}" type="datetimeFigureOut">
              <a:rPr lang="en-US" altLang="en-US">
                <a:latin typeface="Calibri"/>
              </a:rPr>
              <a:pPr defTabSz="457177"/>
              <a:t>8/23/20</a:t>
            </a:fld>
            <a:endParaRPr lang="en-US" altLang="en-US">
              <a:latin typeface="Calibri"/>
            </a:endParaRPr>
          </a:p>
        </p:txBody>
      </p:sp>
      <p:sp>
        <p:nvSpPr>
          <p:cNvPr id="5" name="Footer Placeholder 4">
            <a:extLst>
              <a:ext uri="{FF2B5EF4-FFF2-40B4-BE49-F238E27FC236}">
                <a16:creationId xmlns:a16="http://schemas.microsoft.com/office/drawing/2014/main" id="{A643AB63-802A-4089-97D8-29DD094CA2E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177">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1655BB13-4EC2-4060-BCE1-1457F5E8943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177"/>
            <a:fld id="{8F8D14B5-11B9-4418-AEE3-9F92085C6F8D}" type="slidenum">
              <a:rPr lang="en-US" altLang="en-US">
                <a:latin typeface="Calibri"/>
              </a:rPr>
              <a:pPr defTabSz="457177"/>
              <a:t>‹#›</a:t>
            </a:fld>
            <a:endParaRPr lang="en-US" altLang="en-US">
              <a:latin typeface="Calibri"/>
            </a:endParaRPr>
          </a:p>
        </p:txBody>
      </p:sp>
    </p:spTree>
    <p:extLst>
      <p:ext uri="{BB962C8B-B14F-4D97-AF65-F5344CB8AC3E}">
        <p14:creationId xmlns:p14="http://schemas.microsoft.com/office/powerpoint/2010/main" val="1263885621"/>
      </p:ext>
    </p:extLst>
  </p:cSld>
  <p:clrMap bg1="lt1" tx1="dk1" bg2="lt2" tx2="dk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92A190C-C57D-49A3-AF5D-E8337804470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75FA9AC-2B95-4715-9700-DF3314BCE9B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04B6D1B-978B-4731-AA01-704169519E9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457177">
              <a:defRPr/>
            </a:pPr>
            <a:fld id="{A83DDE71-AE20-407C-9A5B-C28277603AA6}" type="datetimeFigureOut">
              <a:rPr lang="en-US">
                <a:solidFill>
                  <a:prstClr val="black">
                    <a:tint val="75000"/>
                  </a:prstClr>
                </a:solidFill>
                <a:latin typeface="Calibri"/>
              </a:rPr>
              <a:pPr defTabSz="457177">
                <a:defRPr/>
              </a:pPr>
              <a:t>8/23/20</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1FA0E7D2-8819-450B-8490-37D371B6E87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457177">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FC255992-C46F-4F55-9F26-D6213C0628D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defTabSz="457177"/>
            <a:fld id="{FAB09407-52A0-4BAA-B908-748BEA258A8E}" type="slidenum">
              <a:rPr lang="en-US" altLang="en-US"/>
              <a:pPr defTabSz="457177"/>
              <a:t>‹#›</a:t>
            </a:fld>
            <a:endParaRPr lang="en-US" altLang="en-US"/>
          </a:p>
        </p:txBody>
      </p:sp>
    </p:spTree>
    <p:extLst>
      <p:ext uri="{BB962C8B-B14F-4D97-AF65-F5344CB8AC3E}">
        <p14:creationId xmlns:p14="http://schemas.microsoft.com/office/powerpoint/2010/main" val="2493476782"/>
      </p:ext>
    </p:extLst>
  </p:cSld>
  <p:clrMap bg1="lt1" tx1="dk1" bg2="lt2" tx2="dk2" accent1="accent1" accent2="accent2" accent3="accent3" accent4="accent4" accent5="accent5" accent6="accent6" hlink="hlink" folHlink="folHlink"/>
  <p:sldLayoutIdLst>
    <p:sldLayoutId id="2147484473" r:id="rId1"/>
    <p:sldLayoutId id="2147484474" r:id="rId2"/>
    <p:sldLayoutId id="2147484475" r:id="rId3"/>
    <p:sldLayoutId id="2147484476" r:id="rId4"/>
    <p:sldLayoutId id="2147484477" r:id="rId5"/>
    <p:sldLayoutId id="2147484478" r:id="rId6"/>
    <p:sldLayoutId id="2147484479" r:id="rId7"/>
    <p:sldLayoutId id="2147484480" r:id="rId8"/>
    <p:sldLayoutId id="2147484481" r:id="rId9"/>
    <p:sldLayoutId id="2147484482" r:id="rId10"/>
    <p:sldLayoutId id="21474844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049281C-B2B6-43A0-BE05-FC617EE99B6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583F044-5390-4B42-87F1-72958F7CBF6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FF9A0F9-456C-40C5-8B7E-DBB9B21BE62F}"/>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177"/>
            <a:fld id="{259CB1EC-74ED-4C12-8CCB-FC086D548A12}" type="datetimeFigureOut">
              <a:rPr lang="en-US" altLang="en-US">
                <a:latin typeface="Calibri"/>
              </a:rPr>
              <a:pPr defTabSz="457177"/>
              <a:t>8/23/20</a:t>
            </a:fld>
            <a:endParaRPr lang="en-US" altLang="en-US">
              <a:latin typeface="Calibri"/>
            </a:endParaRPr>
          </a:p>
        </p:txBody>
      </p:sp>
      <p:sp>
        <p:nvSpPr>
          <p:cNvPr id="5" name="Footer Placeholder 4">
            <a:extLst>
              <a:ext uri="{FF2B5EF4-FFF2-40B4-BE49-F238E27FC236}">
                <a16:creationId xmlns:a16="http://schemas.microsoft.com/office/drawing/2014/main" id="{66380A59-FAD5-48D6-8134-47B6D134F11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177">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6C612398-A74B-4AD3-BF25-336F1D1D1AC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177"/>
            <a:fld id="{8E147F57-4D0B-44F5-B4C5-0D8341A75BAC}" type="slidenum">
              <a:rPr lang="en-US" altLang="en-US">
                <a:latin typeface="Calibri"/>
              </a:rPr>
              <a:pPr defTabSz="457177"/>
              <a:t>‹#›</a:t>
            </a:fld>
            <a:endParaRPr lang="en-US" altLang="en-US">
              <a:latin typeface="Calibri"/>
            </a:endParaRPr>
          </a:p>
        </p:txBody>
      </p:sp>
    </p:spTree>
    <p:extLst>
      <p:ext uri="{BB962C8B-B14F-4D97-AF65-F5344CB8AC3E}">
        <p14:creationId xmlns:p14="http://schemas.microsoft.com/office/powerpoint/2010/main" val="3118997019"/>
      </p:ext>
    </p:extLst>
  </p:cSld>
  <p:clrMap bg1="lt1" tx1="dk1" bg2="lt2" tx2="dk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41986" name="Group 1026"/>
          <p:cNvGrpSpPr>
            <a:grpSpLocks/>
          </p:cNvGrpSpPr>
          <p:nvPr/>
        </p:nvGrpSpPr>
        <p:grpSpPr bwMode="auto">
          <a:xfrm>
            <a:off x="0" y="0"/>
            <a:ext cx="9144000" cy="6858000"/>
            <a:chOff x="0" y="0"/>
            <a:chExt cx="5760" cy="4320"/>
          </a:xfrm>
        </p:grpSpPr>
        <p:sp>
          <p:nvSpPr>
            <p:cNvPr id="41992" name="Rectangle 1027"/>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sp>
          <p:nvSpPr>
            <p:cNvPr id="41993" name="Rectangle 1028"/>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pic>
          <p:nvPicPr>
            <p:cNvPr id="41994" name="Picture 1029"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57382" name="Rectangle 1030"/>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1988" name="Rectangle 103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4" name="Rectangle 1032"/>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baseline="0">
                <a:solidFill>
                  <a:srgbClr val="EAE8E2"/>
                </a:solidFill>
                <a:latin typeface="Arial Narrow" charset="0"/>
              </a:defRPr>
            </a:lvl1pPr>
          </a:lstStyle>
          <a:p>
            <a:pPr defTabSz="914400" fontAlgn="base">
              <a:spcBef>
                <a:spcPct val="0"/>
              </a:spcBef>
              <a:spcAft>
                <a:spcPct val="0"/>
              </a:spcAft>
              <a:defRPr/>
            </a:pPr>
            <a:fld id="{B3A08496-E06D-1E46-8D2B-F900C55709DD}" type="datetime1">
              <a:rPr lang="en-US">
                <a:ea typeface="ＭＳ Ｐゴシック" charset="0"/>
                <a:cs typeface="ＭＳ Ｐゴシック" charset="0"/>
              </a:rPr>
              <a:pPr defTabSz="914400" fontAlgn="base">
                <a:spcBef>
                  <a:spcPct val="0"/>
                </a:spcBef>
                <a:spcAft>
                  <a:spcPct val="0"/>
                </a:spcAft>
                <a:defRPr/>
              </a:pPr>
              <a:t>8/23/20</a:t>
            </a:fld>
            <a:endParaRPr lang="en-US">
              <a:ea typeface="ＭＳ Ｐゴシック" charset="0"/>
              <a:cs typeface="ＭＳ Ｐゴシック" charset="0"/>
            </a:endParaRPr>
          </a:p>
        </p:txBody>
      </p:sp>
      <p:sp>
        <p:nvSpPr>
          <p:cNvPr id="357385" name="Rectangle 1033"/>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aseline="0">
                <a:solidFill>
                  <a:srgbClr val="EAE8E2"/>
                </a:solidFill>
                <a:latin typeface="Arial Narrow" pitchFamily="-108" charset="0"/>
                <a:ea typeface="+mn-ea"/>
                <a:cs typeface="+mn-cs"/>
              </a:defRPr>
            </a:lvl1pPr>
          </a:lstStyle>
          <a:p>
            <a:pPr defTabSz="914400" fontAlgn="base">
              <a:spcBef>
                <a:spcPct val="0"/>
              </a:spcBef>
              <a:spcAft>
                <a:spcPct val="0"/>
              </a:spcAft>
              <a:defRPr/>
            </a:pPr>
            <a:endParaRPr lang="en-US"/>
          </a:p>
        </p:txBody>
      </p:sp>
      <p:sp>
        <p:nvSpPr>
          <p:cNvPr id="357386" name="Rectangle 1034"/>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aseline="0">
                <a:solidFill>
                  <a:srgbClr val="EAE8E2"/>
                </a:solidFill>
                <a:latin typeface="Arial Narrow" charset="0"/>
              </a:defRPr>
            </a:lvl1pPr>
          </a:lstStyle>
          <a:p>
            <a:pPr defTabSz="914400" fontAlgn="base">
              <a:spcBef>
                <a:spcPct val="0"/>
              </a:spcBef>
              <a:spcAft>
                <a:spcPct val="0"/>
              </a:spcAft>
              <a:defRPr/>
            </a:pPr>
            <a:fld id="{37A6ED02-D901-664D-A06E-0AB9BA555722}"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60119397"/>
      </p:ext>
    </p:extLst>
  </p:cSld>
  <p:clrMap bg1="dk2" tx1="lt1" bg2="dk1"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05A1EEA-A371-4016-A266-A74B486CC82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E450D9D-9DAF-4ED0-A209-ECAA9DB6E05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F6468A3-32CE-4399-A61D-721E26D0E145}"/>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defTabSz="457177">
              <a:defRPr/>
            </a:pPr>
            <a:fld id="{E6E5F3C3-A72A-4E69-B5BE-55ECB39B9BBF}" type="datetimeFigureOut">
              <a:rPr lang="en-US">
                <a:solidFill>
                  <a:prstClr val="black">
                    <a:tint val="75000"/>
                  </a:prstClr>
                </a:solidFill>
                <a:latin typeface="Calibri"/>
              </a:rPr>
              <a:pPr defTabSz="457177">
                <a:defRPr/>
              </a:pPr>
              <a:t>8/23/20</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941F89F1-1FD3-40B5-88A8-DEDA72DCBF2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457177">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28E9B0CA-407C-4D51-B328-85C20022A59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177"/>
            <a:fld id="{50E684C9-6AA4-4B2D-BDB2-79D9BA572BCE}" type="slidenum">
              <a:rPr lang="en-US" altLang="en-US">
                <a:latin typeface="Calibri"/>
              </a:rPr>
              <a:pPr defTabSz="457177"/>
              <a:t>‹#›</a:t>
            </a:fld>
            <a:endParaRPr lang="en-US" altLang="en-US">
              <a:latin typeface="Calibri"/>
            </a:endParaRPr>
          </a:p>
        </p:txBody>
      </p:sp>
    </p:spTree>
    <p:extLst>
      <p:ext uri="{BB962C8B-B14F-4D97-AF65-F5344CB8AC3E}">
        <p14:creationId xmlns:p14="http://schemas.microsoft.com/office/powerpoint/2010/main" val="1771325093"/>
      </p:ext>
    </p:extLst>
  </p:cSld>
  <p:clrMap bg1="lt1" tx1="dk1" bg2="lt2" tx2="dk2" accent1="accent1" accent2="accent2" accent3="accent3" accent4="accent4" accent5="accent5" accent6="accent6" hlink="hlink" folHlink="folHlink"/>
  <p:sldLayoutIdLst>
    <p:sldLayoutId id="2147484497" r:id="rId1"/>
    <p:sldLayoutId id="2147484498" r:id="rId2"/>
    <p:sldLayoutId id="2147484499" r:id="rId3"/>
    <p:sldLayoutId id="2147484500" r:id="rId4"/>
    <p:sldLayoutId id="2147484501" r:id="rId5"/>
    <p:sldLayoutId id="2147484502" r:id="rId6"/>
    <p:sldLayoutId id="2147484503" r:id="rId7"/>
    <p:sldLayoutId id="2147484504" r:id="rId8"/>
    <p:sldLayoutId id="2147484505" r:id="rId9"/>
    <p:sldLayoutId id="2147484506" r:id="rId10"/>
    <p:sldLayoutId id="2147484507"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95F6AEF-2C5E-4AFB-80F6-02DF4978A13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580BCDC-7D2C-48E7-B6AE-1D1DD5A7B77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85D8275-6C3B-4B4D-B1FE-38FF588493F4}"/>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177">
              <a:defRPr/>
            </a:pPr>
            <a:fld id="{B9618D8A-A32B-4FDE-AB5F-5A19057FD725}" type="datetimeFigureOut">
              <a:rPr lang="en-US">
                <a:latin typeface="Calibri"/>
              </a:rPr>
              <a:pPr defTabSz="457177">
                <a:defRPr/>
              </a:pPr>
              <a:t>8/23/20</a:t>
            </a:fld>
            <a:endParaRPr lang="en-US">
              <a:latin typeface="Calibri"/>
            </a:endParaRPr>
          </a:p>
        </p:txBody>
      </p:sp>
      <p:sp>
        <p:nvSpPr>
          <p:cNvPr id="5" name="Footer Placeholder 4">
            <a:extLst>
              <a:ext uri="{FF2B5EF4-FFF2-40B4-BE49-F238E27FC236}">
                <a16:creationId xmlns:a16="http://schemas.microsoft.com/office/drawing/2014/main" id="{FCB9D3C6-8DD4-4A7E-9BDC-B8C0AC50325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177">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9EC0372B-6E7E-454B-8845-505956F29FA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177"/>
            <a:fld id="{26C07D4E-4C61-46A2-AD20-8CF45F088D43}" type="slidenum">
              <a:rPr lang="en-US" altLang="en-US">
                <a:latin typeface="Calibri"/>
              </a:rPr>
              <a:pPr defTabSz="457177"/>
              <a:t>‹#›</a:t>
            </a:fld>
            <a:endParaRPr lang="en-US" altLang="en-US">
              <a:latin typeface="Calibri"/>
            </a:endParaRPr>
          </a:p>
        </p:txBody>
      </p:sp>
    </p:spTree>
    <p:extLst>
      <p:ext uri="{BB962C8B-B14F-4D97-AF65-F5344CB8AC3E}">
        <p14:creationId xmlns:p14="http://schemas.microsoft.com/office/powerpoint/2010/main" val="1290804523"/>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FA94459-8479-4E94-9CD9-5BD2989023B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7241F7C-2BC1-42F4-BFD5-5936ED40060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B500928-2462-4FED-919C-B151AC06BDAF}"/>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177"/>
            <a:fld id="{C94A8A9D-4C32-4085-95A7-3E2B4854071C}" type="datetimeFigureOut">
              <a:rPr lang="en-US" altLang="en-US">
                <a:latin typeface="Calibri"/>
              </a:rPr>
              <a:pPr defTabSz="457177"/>
              <a:t>8/23/20</a:t>
            </a:fld>
            <a:endParaRPr lang="en-US" altLang="en-US">
              <a:latin typeface="Calibri"/>
            </a:endParaRPr>
          </a:p>
        </p:txBody>
      </p:sp>
      <p:sp>
        <p:nvSpPr>
          <p:cNvPr id="5" name="Footer Placeholder 4">
            <a:extLst>
              <a:ext uri="{FF2B5EF4-FFF2-40B4-BE49-F238E27FC236}">
                <a16:creationId xmlns:a16="http://schemas.microsoft.com/office/drawing/2014/main" id="{638EC98C-CCF9-4CD2-95FD-977BB5C4F749}"/>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defTabSz="457177"/>
            <a:endParaRPr lang="en-US" altLang="en-US">
              <a:latin typeface="Calibri"/>
            </a:endParaRPr>
          </a:p>
        </p:txBody>
      </p:sp>
      <p:sp>
        <p:nvSpPr>
          <p:cNvPr id="6" name="Slide Number Placeholder 5">
            <a:extLst>
              <a:ext uri="{FF2B5EF4-FFF2-40B4-BE49-F238E27FC236}">
                <a16:creationId xmlns:a16="http://schemas.microsoft.com/office/drawing/2014/main" id="{BB7D6C4D-F741-4E5F-BC70-678EC9664AC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177"/>
            <a:fld id="{DA2D309A-8814-499A-B339-F16BB3AA1C0B}" type="slidenum">
              <a:rPr lang="en-US" altLang="en-US">
                <a:latin typeface="Calibri"/>
              </a:rPr>
              <a:pPr defTabSz="457177"/>
              <a:t>‹#›</a:t>
            </a:fld>
            <a:endParaRPr lang="en-US" altLang="en-US">
              <a:latin typeface="Calibri"/>
            </a:endParaRPr>
          </a:p>
        </p:txBody>
      </p:sp>
    </p:spTree>
    <p:extLst>
      <p:ext uri="{BB962C8B-B14F-4D97-AF65-F5344CB8AC3E}">
        <p14:creationId xmlns:p14="http://schemas.microsoft.com/office/powerpoint/2010/main" val="1363037291"/>
      </p:ext>
    </p:extLst>
  </p:cSld>
  <p:clrMap bg1="lt1" tx1="dk1" bg2="lt2" tx2="dk2" accent1="accent1" accent2="accent2" accent3="accent3" accent4="accent4" accent5="accent5" accent6="accent6" hlink="hlink" folHlink="folHlink"/>
  <p:sldLayoutIdLst>
    <p:sldLayoutId id="2147484521" r:id="rId1"/>
    <p:sldLayoutId id="2147484522" r:id="rId2"/>
    <p:sldLayoutId id="2147484523" r:id="rId3"/>
    <p:sldLayoutId id="2147484524" r:id="rId4"/>
    <p:sldLayoutId id="2147484525" r:id="rId5"/>
    <p:sldLayoutId id="2147484526" r:id="rId6"/>
    <p:sldLayoutId id="2147484527" r:id="rId7"/>
    <p:sldLayoutId id="2147484528" r:id="rId8"/>
    <p:sldLayoutId id="2147484529" r:id="rId9"/>
    <p:sldLayoutId id="2147484530" r:id="rId10"/>
    <p:sldLayoutId id="214748453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24BB0D3-4E7E-419F-B666-34474C28D9D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595B2B7-AF05-4B0F-9CC2-A1F1403FC0B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8A01901-2A38-4E89-920E-A609D303A4A4}"/>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defTabSz="457177">
              <a:defRPr/>
            </a:pPr>
            <a:fld id="{45E8D5AF-24A7-4A97-AD2E-E19F23F1A6FF}" type="datetimeFigureOut">
              <a:rPr lang="en-US">
                <a:solidFill>
                  <a:prstClr val="black">
                    <a:tint val="75000"/>
                  </a:prstClr>
                </a:solidFill>
                <a:latin typeface="Calibri"/>
              </a:rPr>
              <a:pPr defTabSz="457177">
                <a:defRPr/>
              </a:pPr>
              <a:t>8/23/20</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0E52B189-BCA8-4A59-BCE9-1115B829EC77}"/>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defTabSz="457177">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AAA4DB99-5B66-4388-BD07-7535EB7CFD4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177"/>
            <a:fld id="{20501621-8B7F-46A5-BA5B-617C3E0304FC}" type="slidenum">
              <a:rPr lang="en-US" altLang="en-US">
                <a:latin typeface="Calibri"/>
              </a:rPr>
              <a:pPr defTabSz="457177"/>
              <a:t>‹#›</a:t>
            </a:fld>
            <a:endParaRPr lang="en-US" altLang="en-US">
              <a:latin typeface="Calibri"/>
            </a:endParaRPr>
          </a:p>
        </p:txBody>
      </p:sp>
    </p:spTree>
    <p:extLst>
      <p:ext uri="{BB962C8B-B14F-4D97-AF65-F5344CB8AC3E}">
        <p14:creationId xmlns:p14="http://schemas.microsoft.com/office/powerpoint/2010/main" val="206610902"/>
      </p:ext>
    </p:extLst>
  </p:cSld>
  <p:clrMap bg1="lt1" tx1="dk1" bg2="lt2" tx2="dk2" accent1="accent1" accent2="accent2" accent3="accent3" accent4="accent4" accent5="accent5" accent6="accent6" hlink="hlink" folHlink="folHlink"/>
  <p:sldLayoutIdLst>
    <p:sldLayoutId id="2147484533" r:id="rId1"/>
    <p:sldLayoutId id="2147484534" r:id="rId2"/>
    <p:sldLayoutId id="2147484535" r:id="rId3"/>
    <p:sldLayoutId id="2147484536" r:id="rId4"/>
    <p:sldLayoutId id="2147484537" r:id="rId5"/>
    <p:sldLayoutId id="2147484538" r:id="rId6"/>
    <p:sldLayoutId id="2147484539" r:id="rId7"/>
    <p:sldLayoutId id="2147484540" r:id="rId8"/>
    <p:sldLayoutId id="2147484541" r:id="rId9"/>
    <p:sldLayoutId id="2147484542" r:id="rId10"/>
    <p:sldLayoutId id="2147484543"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40681E2-2DB1-4AB4-85B4-A916EC3E051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B571228-F480-4E43-9EFA-69D5DC55B84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ABB1C5B-8155-4A0D-969A-E131FDD298A2}"/>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177"/>
            <a:fld id="{2D821115-E5AE-40E4-ADCB-64BFEDE32458}" type="datetimeFigureOut">
              <a:rPr lang="en-US" altLang="en-US">
                <a:latin typeface="Calibri"/>
              </a:rPr>
              <a:pPr defTabSz="457177"/>
              <a:t>8/23/20</a:t>
            </a:fld>
            <a:endParaRPr lang="en-US" altLang="en-US">
              <a:latin typeface="Calibri"/>
            </a:endParaRPr>
          </a:p>
        </p:txBody>
      </p:sp>
      <p:sp>
        <p:nvSpPr>
          <p:cNvPr id="5" name="Footer Placeholder 4">
            <a:extLst>
              <a:ext uri="{FF2B5EF4-FFF2-40B4-BE49-F238E27FC236}">
                <a16:creationId xmlns:a16="http://schemas.microsoft.com/office/drawing/2014/main" id="{263EA516-6EF7-4F20-B81C-F2573317E09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177">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2DC15E37-8C89-41F4-906C-E0E6D01784C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177"/>
            <a:fld id="{122EFEB0-85F8-4A3B-AEFC-E716B659B9AD}" type="slidenum">
              <a:rPr lang="en-US" altLang="en-US">
                <a:latin typeface="Calibri"/>
              </a:rPr>
              <a:pPr defTabSz="457177"/>
              <a:t>‹#›</a:t>
            </a:fld>
            <a:endParaRPr lang="en-US" altLang="en-US">
              <a:latin typeface="Calibri"/>
            </a:endParaRPr>
          </a:p>
        </p:txBody>
      </p:sp>
    </p:spTree>
    <p:extLst>
      <p:ext uri="{BB962C8B-B14F-4D97-AF65-F5344CB8AC3E}">
        <p14:creationId xmlns:p14="http://schemas.microsoft.com/office/powerpoint/2010/main" val="2158455015"/>
      </p:ext>
    </p:extLst>
  </p:cSld>
  <p:clrMap bg1="lt1" tx1="dk1" bg2="lt2" tx2="dk2" accent1="accent1" accent2="accent2" accent3="accent3" accent4="accent4" accent5="accent5" accent6="accent6" hlink="hlink" folHlink="folHlink"/>
  <p:sldLayoutIdLst>
    <p:sldLayoutId id="2147484545" r:id="rId1"/>
    <p:sldLayoutId id="2147484546" r:id="rId2"/>
    <p:sldLayoutId id="2147484547" r:id="rId3"/>
    <p:sldLayoutId id="2147484548" r:id="rId4"/>
    <p:sldLayoutId id="2147484549" r:id="rId5"/>
    <p:sldLayoutId id="2147484550" r:id="rId6"/>
    <p:sldLayoutId id="2147484551" r:id="rId7"/>
    <p:sldLayoutId id="2147484552" r:id="rId8"/>
    <p:sldLayoutId id="2147484553" r:id="rId9"/>
    <p:sldLayoutId id="2147484554" r:id="rId10"/>
    <p:sldLayoutId id="2147484555" r:id="rId11"/>
  </p:sldLayoutIdLst>
  <p:txStyles>
    <p:title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baseline="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baseline="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baseline="0"/>
              <a:pPr>
                <a:defRPr/>
              </a:pPr>
              <a:t>‹#›</a:t>
            </a:fld>
            <a:endParaRPr lang="en-US" baseline="0"/>
          </a:p>
        </p:txBody>
      </p:sp>
    </p:spTree>
    <p:extLst>
      <p:ext uri="{BB962C8B-B14F-4D97-AF65-F5344CB8AC3E}">
        <p14:creationId xmlns:p14="http://schemas.microsoft.com/office/powerpoint/2010/main" val="2360083720"/>
      </p:ext>
    </p:extLst>
  </p:cSld>
  <p:clrMap bg1="lt1" tx1="dk1" bg2="lt2" tx2="dk2" accent1="accent1" accent2="accent2" accent3="accent3" accent4="accent4" accent5="accent5" accent6="accent6" hlink="hlink" folHlink="folHlink"/>
  <p:sldLayoutIdLst>
    <p:sldLayoutId id="2147484557" r:id="rId1"/>
    <p:sldLayoutId id="2147484558" r:id="rId2"/>
    <p:sldLayoutId id="2147484559" r:id="rId3"/>
    <p:sldLayoutId id="2147484560" r:id="rId4"/>
    <p:sldLayoutId id="2147484561" r:id="rId5"/>
    <p:sldLayoutId id="2147484562" r:id="rId6"/>
    <p:sldLayoutId id="2147484563" r:id="rId7"/>
    <p:sldLayoutId id="2147484564" r:id="rId8"/>
    <p:sldLayoutId id="2147484565" r:id="rId9"/>
    <p:sldLayoutId id="2147484566" r:id="rId10"/>
    <p:sldLayoutId id="2147484567" r:id="rId11"/>
    <p:sldLayoutId id="2147484568" r:id="rId12"/>
    <p:sldLayoutId id="214748456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EAE8E2"/>
              </a:solidFill>
              <a:latin typeface="Arial Narrow"/>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EAE8E2"/>
              </a:solidFill>
              <a:latin typeface="Arial Narrow"/>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pPr defTabSz="914400" fontAlgn="base">
              <a:spcBef>
                <a:spcPct val="0"/>
              </a:spcBef>
              <a:spcAft>
                <a:spcPct val="0"/>
              </a:spcAft>
              <a:defRPr/>
            </a:pPr>
            <a:fld id="{3664AE4A-75DE-2044-8C99-40ACEC0F60DA}" type="slidenum">
              <a:rPr lang="en-US">
                <a:solidFill>
                  <a:srgbClr val="EAE8E2"/>
                </a:solidFill>
                <a:ea typeface="ＭＳ Ｐゴシック" charset="0"/>
                <a:cs typeface="ＭＳ Ｐゴシック" charset="0"/>
              </a:rPr>
              <a:pPr defTabSz="914400" fontAlgn="base">
                <a:spcBef>
                  <a:spcPct val="0"/>
                </a:spcBef>
                <a:spcAft>
                  <a:spcPct val="0"/>
                </a:spcAft>
                <a:defRPr/>
              </a:pPr>
              <a:t>‹#›</a:t>
            </a:fld>
            <a:endParaRPr lang="en-US">
              <a:solidFill>
                <a:srgbClr val="EAE8E2"/>
              </a:solidFill>
              <a:ea typeface="ＭＳ Ｐゴシック" charset="0"/>
              <a:cs typeface="ＭＳ Ｐゴシック" charset="0"/>
            </a:endParaRPr>
          </a:p>
        </p:txBody>
      </p:sp>
    </p:spTree>
    <p:extLst>
      <p:ext uri="{BB962C8B-B14F-4D97-AF65-F5344CB8AC3E}">
        <p14:creationId xmlns:p14="http://schemas.microsoft.com/office/powerpoint/2010/main" val="2829000025"/>
      </p:ext>
    </p:extLst>
  </p:cSld>
  <p:clrMap bg1="dk2" tx1="lt1" bg2="dk1"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8674" name="Rectangle 1026"/>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8675"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328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aseline="0">
                <a:solidFill>
                  <a:srgbClr val="578963"/>
                </a:solidFill>
              </a:defRPr>
            </a:lvl1pPr>
          </a:lstStyle>
          <a:p>
            <a:pPr defTabSz="914400" eaLnBrk="0" fontAlgn="base" hangingPunct="0">
              <a:spcAft>
                <a:spcPct val="0"/>
              </a:spcAft>
              <a:defRPr/>
            </a:pPr>
            <a:fld id="{0EB04340-79FD-1448-B754-E9655C44F0CA}" type="datetime1">
              <a:rPr lang="en-US">
                <a:latin typeface="Times New Roman" charset="0"/>
                <a:ea typeface="ＭＳ Ｐゴシック" charset="0"/>
                <a:cs typeface="ＭＳ Ｐゴシック" charset="0"/>
              </a:rPr>
              <a:pPr defTabSz="914400" eaLnBrk="0" fontAlgn="base" hangingPunct="0">
                <a:spcAft>
                  <a:spcPct val="0"/>
                </a:spcAft>
                <a:defRPr/>
              </a:pPr>
              <a:t>8/23/20</a:t>
            </a:fld>
            <a:endParaRPr lang="en-US">
              <a:latin typeface="Times New Roman" charset="0"/>
              <a:ea typeface="ＭＳ Ｐゴシック" charset="0"/>
              <a:cs typeface="ＭＳ Ｐゴシック" charset="0"/>
            </a:endParaRPr>
          </a:p>
        </p:txBody>
      </p:sp>
      <p:sp>
        <p:nvSpPr>
          <p:cNvPr id="35328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aseline="0">
                <a:solidFill>
                  <a:srgbClr val="578963"/>
                </a:solidFill>
                <a:ea typeface="+mn-ea"/>
                <a:cs typeface="+mn-cs"/>
              </a:defRPr>
            </a:lvl1pPr>
          </a:lstStyle>
          <a:p>
            <a:pPr defTabSz="914400" eaLnBrk="0" fontAlgn="base" hangingPunct="0">
              <a:spcAft>
                <a:spcPct val="0"/>
              </a:spcAft>
              <a:defRPr/>
            </a:pPr>
            <a:endParaRPr lang="en-US">
              <a:latin typeface="Times New Roman" charset="0"/>
            </a:endParaRPr>
          </a:p>
        </p:txBody>
      </p:sp>
      <p:sp>
        <p:nvSpPr>
          <p:cNvPr id="35328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aseline="0">
                <a:solidFill>
                  <a:srgbClr val="578963"/>
                </a:solidFill>
              </a:defRPr>
            </a:lvl1pPr>
          </a:lstStyle>
          <a:p>
            <a:pPr defTabSz="914400" eaLnBrk="0" fontAlgn="base" hangingPunct="0">
              <a:spcAft>
                <a:spcPct val="0"/>
              </a:spcAft>
              <a:defRPr/>
            </a:pPr>
            <a:fld id="{F50BD56D-CA6E-4948-A2A2-31B468EA9FBB}" type="slidenum">
              <a:rPr lang="en-US">
                <a:latin typeface="Times New Roman" charset="0"/>
                <a:ea typeface="ＭＳ Ｐゴシック" charset="0"/>
                <a:cs typeface="ＭＳ Ｐゴシック" charset="0"/>
              </a:rPr>
              <a:pPr defTabSz="914400" eaLnBrk="0" fontAlgn="base" hangingPunct="0">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3886511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txStyles>
    <p:title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imes New Roman" pitchFamily="-108" charset="0"/>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imes New Roman" pitchFamily="-108" charset="0"/>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imes New Roman" pitchFamily="-108" charset="0"/>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imes New Roman" pitchFamily="-108" charset="0"/>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imes New Roman" pitchFamily="-108" charset="0"/>
        </a:defRPr>
      </a:lvl6pPr>
      <a:lvl7pPr marL="914400" algn="l" rtl="0" eaLnBrk="0" fontAlgn="base" hangingPunct="0">
        <a:spcBef>
          <a:spcPct val="0"/>
        </a:spcBef>
        <a:spcAft>
          <a:spcPct val="0"/>
        </a:spcAft>
        <a:defRPr kumimoji="1" sz="4400">
          <a:solidFill>
            <a:schemeClr val="tx2"/>
          </a:solidFill>
          <a:latin typeface="Times New Roman" pitchFamily="-108" charset="0"/>
        </a:defRPr>
      </a:lvl7pPr>
      <a:lvl8pPr marL="1371600" algn="l" rtl="0" eaLnBrk="0" fontAlgn="base" hangingPunct="0">
        <a:spcBef>
          <a:spcPct val="0"/>
        </a:spcBef>
        <a:spcAft>
          <a:spcPct val="0"/>
        </a:spcAft>
        <a:defRPr kumimoji="1" sz="4400">
          <a:solidFill>
            <a:schemeClr val="tx2"/>
          </a:solidFill>
          <a:latin typeface="Times New Roman" pitchFamily="-108" charset="0"/>
        </a:defRPr>
      </a:lvl8pPr>
      <a:lvl9pPr marL="1828800" algn="l"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533506"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335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7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aseline="0">
                <a:solidFill>
                  <a:srgbClr val="578963"/>
                </a:solidFill>
                <a:latin typeface="Times New Roman" pitchFamily="24" charset="0"/>
                <a:ea typeface="+mn-ea"/>
                <a:cs typeface="+mn-cs"/>
              </a:defRPr>
            </a:lvl1pPr>
          </a:lstStyle>
          <a:p>
            <a:pPr defTabSz="914400" eaLnBrk="0" fontAlgn="base" hangingPunct="0">
              <a:spcAft>
                <a:spcPct val="0"/>
              </a:spcAft>
              <a:defRPr/>
            </a:pPr>
            <a:endParaRPr lang="en-US"/>
          </a:p>
        </p:txBody>
      </p:sp>
      <p:sp>
        <p:nvSpPr>
          <p:cNvPr id="337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aseline="0">
                <a:solidFill>
                  <a:srgbClr val="578963"/>
                </a:solidFill>
                <a:latin typeface="Times New Roman" pitchFamily="24" charset="0"/>
                <a:ea typeface="+mn-ea"/>
                <a:cs typeface="+mn-cs"/>
              </a:defRPr>
            </a:lvl1pPr>
          </a:lstStyle>
          <a:p>
            <a:pPr algn="ctr" defTabSz="914400" eaLnBrk="0" fontAlgn="base" hangingPunct="0">
              <a:spcAft>
                <a:spcPct val="0"/>
              </a:spcAft>
              <a:defRPr/>
            </a:pPr>
            <a:endParaRPr lang="en-US"/>
          </a:p>
        </p:txBody>
      </p:sp>
      <p:sp>
        <p:nvSpPr>
          <p:cNvPr id="337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aseline="0">
                <a:solidFill>
                  <a:srgbClr val="578963"/>
                </a:solidFill>
              </a:defRPr>
            </a:lvl1pPr>
          </a:lstStyle>
          <a:p>
            <a:pPr defTabSz="914400" eaLnBrk="0" fontAlgn="base" hangingPunct="0">
              <a:spcAft>
                <a:spcPct val="0"/>
              </a:spcAft>
              <a:defRPr/>
            </a:pPr>
            <a:fld id="{C7C656D1-54C1-C749-A9F2-601A902CB777}" type="slidenum">
              <a:rPr lang="en-US">
                <a:latin typeface="Times New Roman" charset="0"/>
                <a:ea typeface="ＭＳ Ｐゴシック" charset="0"/>
                <a:cs typeface="ＭＳ Ｐゴシック" charset="0"/>
              </a:rPr>
              <a:pPr defTabSz="914400" eaLnBrk="0" fontAlgn="base" hangingPunct="0">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4597221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txStyles>
    <p:titleStyle>
      <a:lvl1pPr algn="l" rtl="0" eaLnBrk="0" fontAlgn="base" hangingPunct="0">
        <a:spcBef>
          <a:spcPct val="0"/>
        </a:spcBef>
        <a:spcAft>
          <a:spcPct val="0"/>
        </a:spcAft>
        <a:defRPr kumimoji="1" sz="4400">
          <a:solidFill>
            <a:schemeClr val="tx2"/>
          </a:solidFill>
          <a:latin typeface="Arial"/>
          <a:ea typeface="ＭＳ Ｐゴシック" pitchFamily="-112" charset="-128"/>
          <a:cs typeface="Arial"/>
        </a:defRPr>
      </a:lvl1pPr>
      <a:lvl2pPr algn="l"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latin typeface="Times New Roman" pitchFamily="24" charset="0"/>
        </a:defRPr>
      </a:lvl6pPr>
      <a:lvl7pPr marL="914400" algn="l" rtl="0" eaLnBrk="0" fontAlgn="base" hangingPunct="0">
        <a:spcBef>
          <a:spcPct val="0"/>
        </a:spcBef>
        <a:spcAft>
          <a:spcPct val="0"/>
        </a:spcAft>
        <a:defRPr kumimoji="1" sz="4400">
          <a:solidFill>
            <a:schemeClr val="tx2"/>
          </a:solidFill>
          <a:latin typeface="Times New Roman" pitchFamily="24" charset="0"/>
        </a:defRPr>
      </a:lvl7pPr>
      <a:lvl8pPr marL="1371600" algn="l" rtl="0" eaLnBrk="0" fontAlgn="base" hangingPunct="0">
        <a:spcBef>
          <a:spcPct val="0"/>
        </a:spcBef>
        <a:spcAft>
          <a:spcPct val="0"/>
        </a:spcAft>
        <a:defRPr kumimoji="1" sz="4400">
          <a:solidFill>
            <a:schemeClr val="tx2"/>
          </a:solidFill>
          <a:latin typeface="Times New Roman" pitchFamily="24" charset="0"/>
        </a:defRPr>
      </a:lvl8pPr>
      <a:lvl9pPr marL="1828800" algn="l" rtl="0" eaLnBrk="0" fontAlgn="base" hangingPunct="0">
        <a:spcBef>
          <a:spcPct val="0"/>
        </a:spcBef>
        <a:spcAft>
          <a:spcPct val="0"/>
        </a:spcAft>
        <a:defRPr kumimoji="1"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24"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71639524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57.xml"/><Relationship Id="rId4" Type="http://schemas.openxmlformats.org/officeDocument/2006/relationships/image" Target="../media/image19.jpeg"/></Relationships>
</file>

<file path=ppt/slides/_rels/slide10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320.xml"/></Relationships>
</file>

<file path=ppt/slides/_rels/slide10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6.xml"/><Relationship Id="rId1" Type="http://schemas.openxmlformats.org/officeDocument/2006/relationships/slideLayout" Target="../slideLayouts/slideLayout336.xml"/></Relationships>
</file>

<file path=ppt/slides/_rels/slide10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331.xml"/></Relationships>
</file>

<file path=ppt/slides/_rels/slide10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03.xml"/></Relationships>
</file>

<file path=ppt/slides/_rels/slide10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03.xml"/></Relationships>
</file>

<file path=ppt/slides/_rels/slide10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03.xml"/></Relationships>
</file>

<file path=ppt/slides/_rels/slide106.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87.xml"/><Relationship Id="rId1" Type="http://schemas.openxmlformats.org/officeDocument/2006/relationships/slideLayout" Target="../slideLayouts/slideLayout341.xml"/><Relationship Id="rId5" Type="http://schemas.openxmlformats.org/officeDocument/2006/relationships/image" Target="../media/image122.png"/><Relationship Id="rId4" Type="http://schemas.openxmlformats.org/officeDocument/2006/relationships/image" Target="../media/image121.jpeg"/></Relationships>
</file>

<file path=ppt/slides/_rels/slide10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30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00.xml"/></Relationships>
</file>

<file path=ppt/slides/_rels/slide109.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303.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33.xml"/></Relationships>
</file>

<file path=ppt/slides/_rels/slide11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303.xml"/></Relationships>
</file>

<file path=ppt/slides/_rels/slide11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344.xml"/></Relationships>
</file>

<file path=ppt/slides/_rels/slide11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303.xml"/></Relationships>
</file>

<file path=ppt/slides/_rels/slide1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00.xml"/></Relationships>
</file>

<file path=ppt/slides/_rels/slide11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36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00.xml"/></Relationships>
</file>

<file path=ppt/slides/_rels/slide11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94.xml"/><Relationship Id="rId1" Type="http://schemas.openxmlformats.org/officeDocument/2006/relationships/slideLayout" Target="../slideLayouts/slideLayout36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00.xml"/></Relationships>
</file>

<file path=ppt/slides/_rels/slide12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96.xml"/><Relationship Id="rId1" Type="http://schemas.openxmlformats.org/officeDocument/2006/relationships/slideLayout" Target="../slideLayouts/slideLayout372.xml"/><Relationship Id="rId5" Type="http://schemas.openxmlformats.org/officeDocument/2006/relationships/image" Target="../media/image132.jpeg"/><Relationship Id="rId4" Type="http://schemas.openxmlformats.org/officeDocument/2006/relationships/image" Target="../media/image131.jpeg"/></Relationships>
</file>

<file path=ppt/slides/_rels/slide1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7.xml"/><Relationship Id="rId1" Type="http://schemas.openxmlformats.org/officeDocument/2006/relationships/slideLayout" Target="../slideLayouts/slideLayout383.xml"/><Relationship Id="rId4" Type="http://schemas.openxmlformats.org/officeDocument/2006/relationships/image" Target="../media/image19.jpeg"/></Relationships>
</file>

<file path=ppt/slides/_rels/slide12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372.xml"/></Relationships>
</file>

<file path=ppt/slides/_rels/slide12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394.xml"/><Relationship Id="rId5" Type="http://schemas.openxmlformats.org/officeDocument/2006/relationships/image" Target="../media/image136.png"/><Relationship Id="rId4" Type="http://schemas.openxmlformats.org/officeDocument/2006/relationships/image" Target="../media/image135.jpe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00.xml"/></Relationships>
</file>

<file path=ppt/slides/_rels/slide12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99.xml"/><Relationship Id="rId1" Type="http://schemas.openxmlformats.org/officeDocument/2006/relationships/slideLayout" Target="../slideLayouts/slideLayout40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00.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15.xml"/></Relationships>
</file>

<file path=ppt/slides/_rels/slide1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2.xml"/><Relationship Id="rId1" Type="http://schemas.openxmlformats.org/officeDocument/2006/relationships/slideLayout" Target="../slideLayouts/slideLayout43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3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03.xml"/><Relationship Id="rId1" Type="http://schemas.openxmlformats.org/officeDocument/2006/relationships/slideLayout" Target="../slideLayouts/slideLayout42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00.xml"/></Relationships>
</file>

<file path=ppt/slides/_rels/slide13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05.xml"/><Relationship Id="rId1" Type="http://schemas.openxmlformats.org/officeDocument/2006/relationships/slideLayout" Target="../slideLayouts/slideLayout60.xml"/></Relationships>
</file>

<file path=ppt/slides/_rels/slide13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06.xml"/><Relationship Id="rId1" Type="http://schemas.openxmlformats.org/officeDocument/2006/relationships/slideLayout" Target="../slideLayouts/slideLayout443.xml"/></Relationships>
</file>

<file path=ppt/slides/_rels/slide13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07.xml"/><Relationship Id="rId1" Type="http://schemas.openxmlformats.org/officeDocument/2006/relationships/slideLayout" Target="../slideLayouts/slideLayout443.xml"/></Relationships>
</file>

<file path=ppt/slides/_rels/slide1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453.xml"/></Relationships>
</file>

<file path=ppt/slides/_rels/slide143.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464.xml"/></Relationships>
</file>

<file path=ppt/slides/_rels/slide144.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453.xml"/></Relationships>
</file>

<file path=ppt/slides/_rels/slide145.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453.xml"/></Relationships>
</file>

<file path=ppt/slides/_rels/slide146.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475.xml"/></Relationships>
</file>

<file path=ppt/slides/_rels/slide147.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453.xml"/></Relationships>
</file>

<file path=ppt/slides/_rels/slide148.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453.xml"/></Relationships>
</file>

<file path=ppt/slides/_rels/slide149.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486.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76.xml"/><Relationship Id="rId4" Type="http://schemas.openxmlformats.org/officeDocument/2006/relationships/image" Target="../media/image28.jpeg"/></Relationships>
</file>

<file path=ppt/slides/_rels/slide150.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497.xml"/></Relationships>
</file>

<file path=ppt/slides/_rels/slide151.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497.xml"/></Relationships>
</file>

<file path=ppt/slides/_rels/slide152.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453.xml"/></Relationships>
</file>

<file path=ppt/slides/_rels/slide153.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453.xml"/></Relationships>
</file>

<file path=ppt/slides/_rels/slide154.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475.xml"/></Relationships>
</file>

<file path=ppt/slides/_rels/slide155.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453.xml"/></Relationships>
</file>

<file path=ppt/slides/_rels/slide156.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453.xml"/></Relationships>
</file>

<file path=ppt/slides/_rels/slide157.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475.xml"/></Relationships>
</file>

<file path=ppt/slides/_rels/slide158.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475.xml"/></Relationships>
</file>

<file path=ppt/slides/_rels/slide159.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486.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76.xml"/><Relationship Id="rId5" Type="http://schemas.openxmlformats.org/officeDocument/2006/relationships/image" Target="../media/image30.jpeg"/><Relationship Id="rId4" Type="http://schemas.openxmlformats.org/officeDocument/2006/relationships/image" Target="../media/image29.jpeg"/></Relationships>
</file>

<file path=ppt/slides/_rels/slide160.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508.xml"/></Relationships>
</file>

<file path=ppt/slides/_rels/slide161.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519.xml"/></Relationships>
</file>

<file path=ppt/slides/_rels/slide162.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530.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15.xml"/><Relationship Id="rId1" Type="http://schemas.openxmlformats.org/officeDocument/2006/relationships/slideLayout" Target="../slideLayouts/slideLayout1.xml"/><Relationship Id="rId4" Type="http://schemas.openxmlformats.org/officeDocument/2006/relationships/image" Target="../media/image166.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4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0.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105.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109.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32.xml"/><Relationship Id="rId5" Type="http://schemas.openxmlformats.org/officeDocument/2006/relationships/image" Target="../media/image39.jpeg"/><Relationship Id="rId4"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3.xml"/><Relationship Id="rId1" Type="http://schemas.openxmlformats.org/officeDocument/2006/relationships/tags" Target="../tags/tag1.xm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51.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105.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105.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51.xml"/><Relationship Id="rId5" Type="http://schemas.openxmlformats.org/officeDocument/2006/relationships/image" Target="../media/image49.jpeg"/><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105.xml"/><Relationship Id="rId5" Type="http://schemas.openxmlformats.org/officeDocument/2006/relationships/image" Target="../media/image53.jpeg"/><Relationship Id="rId4" Type="http://schemas.openxmlformats.org/officeDocument/2006/relationships/image" Target="../media/image52.jpe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133.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13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00.xml"/><Relationship Id="rId1" Type="http://schemas.openxmlformats.org/officeDocument/2006/relationships/themeOverride" Target="../theme/themeOverride2.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2.xml"/><Relationship Id="rId1" Type="http://schemas.openxmlformats.org/officeDocument/2006/relationships/slideLayout" Target="../slideLayouts/slideLayout162.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188.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4.xml"/><Relationship Id="rId1" Type="http://schemas.openxmlformats.org/officeDocument/2006/relationships/slideLayout" Target="../slideLayouts/slideLayout188.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188.xml"/><Relationship Id="rId5" Type="http://schemas.openxmlformats.org/officeDocument/2006/relationships/image" Target="../media/image60.jpeg"/><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6.xml"/><Relationship Id="rId1" Type="http://schemas.openxmlformats.org/officeDocument/2006/relationships/slideLayout" Target="../slideLayouts/slideLayout188.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196.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4.xml"/></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8.xml"/><Relationship Id="rId1" Type="http://schemas.openxmlformats.org/officeDocument/2006/relationships/slideLayout" Target="../slideLayouts/slideLayout145.xml"/></Relationships>
</file>

<file path=ppt/slides/_rels/slide5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74.xml"/></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9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0.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213.xml"/><Relationship Id="rId4" Type="http://schemas.openxmlformats.org/officeDocument/2006/relationships/image" Target="../media/image69.jpeg"/></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1.xml"/><Relationship Id="rId1" Type="http://schemas.openxmlformats.org/officeDocument/2006/relationships/slideLayout" Target="../slideLayouts/slideLayout133.xml"/></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2.xml"/><Relationship Id="rId1" Type="http://schemas.openxmlformats.org/officeDocument/2006/relationships/slideLayout" Target="../slideLayouts/slideLayout133.xml"/></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3.xml"/><Relationship Id="rId1" Type="http://schemas.openxmlformats.org/officeDocument/2006/relationships/slideLayout" Target="../slideLayouts/slideLayout133.xml"/></Relationships>
</file>

<file path=ppt/slides/_rels/slide5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4.xml"/><Relationship Id="rId1" Type="http://schemas.openxmlformats.org/officeDocument/2006/relationships/slideLayout" Target="../slideLayouts/slideLayout22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6.xml"/><Relationship Id="rId1" Type="http://schemas.openxmlformats.org/officeDocument/2006/relationships/slideLayout" Target="../slideLayouts/slideLayout133.xml"/></Relationships>
</file>

<file path=ppt/slides/_rels/slide6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7.xml"/><Relationship Id="rId1" Type="http://schemas.openxmlformats.org/officeDocument/2006/relationships/slideLayout" Target="../slideLayouts/slideLayout138.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139.xml"/></Relationships>
</file>

<file path=ppt/slides/_rels/slide6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9.xml"/><Relationship Id="rId1" Type="http://schemas.openxmlformats.org/officeDocument/2006/relationships/slideLayout" Target="../slideLayouts/slideLayout234.xml"/></Relationships>
</file>

<file path=ppt/slides/_rels/slide6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0.xml"/><Relationship Id="rId1" Type="http://schemas.openxmlformats.org/officeDocument/2006/relationships/slideLayout" Target="../slideLayouts/slideLayout133.xml"/></Relationships>
</file>

<file path=ppt/slides/_rels/slide6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1.xml"/><Relationship Id="rId1" Type="http://schemas.openxmlformats.org/officeDocument/2006/relationships/slideLayout" Target="../slideLayouts/slideLayout133.xml"/></Relationships>
</file>

<file path=ppt/slides/_rels/slide6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2.xml"/><Relationship Id="rId1" Type="http://schemas.openxmlformats.org/officeDocument/2006/relationships/slideLayout" Target="../slideLayouts/slideLayout133.xml"/></Relationships>
</file>

<file path=ppt/slides/_rels/slide6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3.xml"/><Relationship Id="rId1" Type="http://schemas.openxmlformats.org/officeDocument/2006/relationships/slideLayout" Target="../slideLayouts/slideLayout250.xml"/></Relationships>
</file>

<file path=ppt/slides/_rels/slide6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4.xml"/><Relationship Id="rId1" Type="http://schemas.openxmlformats.org/officeDocument/2006/relationships/slideLayout" Target="../slideLayouts/slideLayout25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7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63.xml"/></Relationships>
</file>

<file path=ppt/slides/_rels/slide7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63.xml"/></Relationships>
</file>

<file path=ppt/slides/_rels/slide7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6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0.xml"/></Relationships>
</file>

<file path=ppt/slides/_rels/slide7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7.xml"/><Relationship Id="rId1" Type="http://schemas.openxmlformats.org/officeDocument/2006/relationships/slideLayout" Target="../slideLayouts/slideLayout274.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jpeg"/></Relationships>
</file>

<file path=ppt/slides/_rels/slide7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8.xml"/><Relationship Id="rId1" Type="http://schemas.openxmlformats.org/officeDocument/2006/relationships/slideLayout" Target="../slideLayouts/slideLayout274.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4.jpeg"/></Relationships>
</file>

<file path=ppt/slides/_rels/slide7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63.xml"/></Relationships>
</file>

<file path=ppt/slides/_rels/slide7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63.xml"/></Relationships>
</file>

<file path=ppt/slides/_rels/slide7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9.xml"/><Relationship Id="rId1" Type="http://schemas.openxmlformats.org/officeDocument/2006/relationships/slideLayout" Target="../slideLayouts/slideLayout274.xml"/></Relationships>
</file>

<file path=ppt/slides/_rels/slide7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0.xml"/><Relationship Id="rId1" Type="http://schemas.openxmlformats.org/officeDocument/2006/relationships/slideLayout" Target="../slideLayouts/slideLayout27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4.xml"/></Relationships>
</file>

<file path=ppt/slides/_rels/slide8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1.xml"/><Relationship Id="rId1" Type="http://schemas.openxmlformats.org/officeDocument/2006/relationships/slideLayout" Target="../slideLayouts/slideLayout274.xml"/></Relationships>
</file>

<file path=ppt/slides/_rels/slide8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2.xml"/><Relationship Id="rId1" Type="http://schemas.openxmlformats.org/officeDocument/2006/relationships/slideLayout" Target="../slideLayouts/slideLayout274.xml"/></Relationships>
</file>

<file path=ppt/slides/_rels/slide8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3.xml"/><Relationship Id="rId1" Type="http://schemas.openxmlformats.org/officeDocument/2006/relationships/slideLayout" Target="../slideLayouts/slideLayout274.xml"/></Relationships>
</file>

<file path=ppt/slides/_rels/slide8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4.xml"/><Relationship Id="rId1" Type="http://schemas.openxmlformats.org/officeDocument/2006/relationships/slideLayout" Target="../slideLayouts/slideLayout27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74.xml"/></Relationships>
</file>

<file path=ppt/slides/_rels/slide8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6.xml"/><Relationship Id="rId1" Type="http://schemas.openxmlformats.org/officeDocument/2006/relationships/slideLayout" Target="../slideLayouts/slideLayout287.xml"/></Relationships>
</file>

<file path=ppt/slides/_rels/slide8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7.xml"/><Relationship Id="rId1" Type="http://schemas.openxmlformats.org/officeDocument/2006/relationships/slideLayout" Target="../slideLayouts/slideLayout274.xml"/><Relationship Id="rId5" Type="http://schemas.openxmlformats.org/officeDocument/2006/relationships/image" Target="../media/image86.jpeg"/><Relationship Id="rId4" Type="http://schemas.openxmlformats.org/officeDocument/2006/relationships/image" Target="../media/image84.jpeg"/></Relationships>
</file>

<file path=ppt/slides/_rels/slide8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8.xml"/><Relationship Id="rId1" Type="http://schemas.openxmlformats.org/officeDocument/2006/relationships/slideLayout" Target="../slideLayouts/slideLayout273.xml"/><Relationship Id="rId4" Type="http://schemas.openxmlformats.org/officeDocument/2006/relationships/image" Target="../media/image93.png"/></Relationships>
</file>

<file path=ppt/slides/_rels/slide8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9.xml"/><Relationship Id="rId1" Type="http://schemas.openxmlformats.org/officeDocument/2006/relationships/slideLayout" Target="../slideLayouts/slideLayout274.xml"/><Relationship Id="rId5" Type="http://schemas.openxmlformats.org/officeDocument/2006/relationships/image" Target="../media/image86.jpeg"/><Relationship Id="rId4" Type="http://schemas.openxmlformats.org/officeDocument/2006/relationships/image" Target="../media/image84.jpeg"/></Relationships>
</file>

<file path=ppt/slides/_rels/slide8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0.xml"/><Relationship Id="rId1" Type="http://schemas.openxmlformats.org/officeDocument/2006/relationships/slideLayout" Target="../slideLayouts/slideLayout273.xml"/><Relationship Id="rId5" Type="http://schemas.openxmlformats.org/officeDocument/2006/relationships/image" Target="../media/image100.png"/><Relationship Id="rId4" Type="http://schemas.openxmlformats.org/officeDocument/2006/relationships/image" Target="../media/image99.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57.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04.jpeg"/><Relationship Id="rId2" Type="http://schemas.openxmlformats.org/officeDocument/2006/relationships/slideLayout" Target="../slideLayouts/slideLayout303.xml"/><Relationship Id="rId1" Type="http://schemas.openxmlformats.org/officeDocument/2006/relationships/vmlDrawing" Target="../drawings/vmlDrawing1.v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emf"/></Relationships>
</file>

<file path=ppt/slides/_rels/slide9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1.xml"/><Relationship Id="rId1" Type="http://schemas.openxmlformats.org/officeDocument/2006/relationships/slideLayout" Target="../slideLayouts/slideLayout274.xml"/><Relationship Id="rId5" Type="http://schemas.openxmlformats.org/officeDocument/2006/relationships/image" Target="../media/image107.png"/><Relationship Id="rId4" Type="http://schemas.openxmlformats.org/officeDocument/2006/relationships/image" Target="../media/image106.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00.xml"/></Relationships>
</file>

<file path=ppt/slides/_rels/slide93.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308.xml"/></Relationships>
</file>

<file path=ppt/slides/_rels/slide9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20.xml"/></Relationships>
</file>

<file path=ppt/slides/_rels/slide9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3.xml"/><Relationship Id="rId1" Type="http://schemas.openxmlformats.org/officeDocument/2006/relationships/slideLayout" Target="../slideLayouts/slideLayout285.xml"/><Relationship Id="rId5" Type="http://schemas.openxmlformats.org/officeDocument/2006/relationships/image" Target="../media/image110.png"/><Relationship Id="rId4" Type="http://schemas.openxmlformats.org/officeDocument/2006/relationships/image" Target="../media/image69.jpeg"/></Relationships>
</file>

<file path=ppt/slides/_rels/slide9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4.xml"/><Relationship Id="rId1" Type="http://schemas.openxmlformats.org/officeDocument/2006/relationships/slideLayout" Target="../slideLayouts/slideLayout274.xml"/></Relationships>
</file>

<file path=ppt/slides/_rels/slide9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5.xml"/><Relationship Id="rId1" Type="http://schemas.openxmlformats.org/officeDocument/2006/relationships/slideLayout" Target="../slideLayouts/slideLayout274.xml"/></Relationships>
</file>

<file path=ppt/slides/_rels/slide9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303.xml"/></Relationships>
</file>

<file path=ppt/slides/_rels/slide9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30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Team work hands350(5).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496" y="908720"/>
            <a:ext cx="4320480" cy="4320480"/>
          </a:xfrm>
          <a:prstGeom prst="rect">
            <a:avLst/>
          </a:prstGeom>
        </p:spPr>
      </p:pic>
      <p:sp>
        <p:nvSpPr>
          <p:cNvPr id="8" name="Rectangle 2"/>
          <p:cNvSpPr txBox="1">
            <a:spLocks noChangeArrowheads="1"/>
          </p:cNvSpPr>
          <p:nvPr/>
        </p:nvSpPr>
        <p:spPr bwMode="auto">
          <a:xfrm>
            <a:off x="4211961" y="3989885"/>
            <a:ext cx="4908226" cy="126128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Nehemiah</a:t>
            </a:r>
          </a:p>
        </p:txBody>
      </p:sp>
      <p:sp>
        <p:nvSpPr>
          <p:cNvPr id="900098" name="Rectangle 2"/>
          <p:cNvSpPr>
            <a:spLocks noGrp="1" noChangeArrowheads="1"/>
          </p:cNvSpPr>
          <p:nvPr>
            <p:ph type="ctrTitle"/>
          </p:nvPr>
        </p:nvSpPr>
        <p:spPr>
          <a:xfrm>
            <a:off x="4224744" y="237994"/>
            <a:ext cx="4895444" cy="3573016"/>
          </a:xfrm>
          <a:effectLst>
            <a:outerShdw blurRad="63500" dist="35921" dir="2700000" algn="ctr" rotWithShape="0">
              <a:schemeClr val="tx2">
                <a:alpha val="74998"/>
              </a:schemeClr>
            </a:outerShdw>
          </a:effectLst>
        </p:spPr>
        <p:txBody>
          <a:bodyPr/>
          <a:lstStyle/>
          <a:p>
            <a:pPr>
              <a:defRPr/>
            </a:pPr>
            <a:r>
              <a:rPr lang="en-US" sz="9600" b="1" dirty="0">
                <a:effectLst>
                  <a:glow rad="127000">
                    <a:schemeClr val="tx1"/>
                  </a:glow>
                </a:effectLst>
                <a:latin typeface="Arial" charset="0"/>
                <a:ea typeface="ＭＳ Ｐゴシック" charset="0"/>
                <a:cs typeface="ＭＳ Ｐゴシック" charset="0"/>
              </a:rPr>
              <a:t>Be Diligent</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206422287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pic>
        <p:nvPicPr>
          <p:cNvPr id="736258" name="Picture 2" descr="music_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86090">
            <a:off x="762000" y="1503363"/>
            <a:ext cx="7772400" cy="5278437"/>
          </a:xfrm>
          <a:prstGeom prst="rect">
            <a:avLst/>
          </a:prstGeom>
          <a:noFill/>
          <a:ln w="1905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22531" name="Picture 3" descr="Solomon%20Temple%20Dedicat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257927">
            <a:off x="4419600" y="228600"/>
            <a:ext cx="4246563" cy="5715000"/>
          </a:xfrm>
          <a:prstGeom prst="rect">
            <a:avLst/>
          </a:prstGeom>
          <a:noFill/>
          <a:ln w="1905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736260" name="Rectangle 4"/>
          <p:cNvSpPr>
            <a:spLocks noGrp="1" noChangeArrowheads="1"/>
          </p:cNvSpPr>
          <p:nvPr>
            <p:ph type="ctrTitle" idx="4294967295"/>
          </p:nvPr>
        </p:nvSpPr>
        <p:spPr>
          <a:xfrm>
            <a:off x="304800" y="0"/>
            <a:ext cx="3962400" cy="1447800"/>
          </a:xfrm>
        </p:spPr>
        <p:txBody>
          <a:bodyPr/>
          <a:lstStyle/>
          <a:p>
            <a:r>
              <a:rPr lang="en-US" sz="2800" b="1">
                <a:latin typeface="Arial" charset="0"/>
                <a:ea typeface="ＭＳ Ｐゴシック" charset="0"/>
                <a:cs typeface="ＭＳ Ｐゴシック" charset="0"/>
              </a:rPr>
              <a:t>In 520 BC returning Jews celebrated the temple completion</a:t>
            </a:r>
          </a:p>
        </p:txBody>
      </p:sp>
    </p:spTree>
    <p:extLst>
      <p:ext uri="{BB962C8B-B14F-4D97-AF65-F5344CB8AC3E}">
        <p14:creationId xmlns:p14="http://schemas.microsoft.com/office/powerpoint/2010/main" val="29440647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dissolve">
                                      <p:cBhvr>
                                        <p:cTn id="7" dur="5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 y="0"/>
            <a:ext cx="9220200" cy="6858000"/>
          </a:xfrm>
          <a:prstGeom prst="rect">
            <a:avLst/>
          </a:prstGeom>
          <a:gradFill flip="none" rotWithShape="1">
            <a:gsLst>
              <a:gs pos="0">
                <a:srgbClr val="800000"/>
              </a:gs>
              <a:gs pos="100000">
                <a:schemeClr val="bg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Arial"/>
              <a:cs typeface="Arial"/>
            </a:endParaRPr>
          </a:p>
        </p:txBody>
      </p:sp>
      <p:sp>
        <p:nvSpPr>
          <p:cNvPr id="32770" name="Rectangle 2"/>
          <p:cNvSpPr>
            <a:spLocks noGrp="1" noChangeArrowheads="1"/>
          </p:cNvSpPr>
          <p:nvPr>
            <p:ph type="title"/>
          </p:nvPr>
        </p:nvSpPr>
        <p:spPr>
          <a:xfrm>
            <a:off x="107504" y="3356992"/>
            <a:ext cx="3672408" cy="3096344"/>
          </a:xfrm>
        </p:spPr>
        <p:txBody>
          <a:bodyPr anchor="ctr"/>
          <a:lstStyle/>
          <a:p>
            <a:pPr algn="r" eaLnBrk="1" hangingPunct="1">
              <a:defRPr/>
            </a:pPr>
            <a:r>
              <a:rPr lang="en-SG" b="1" dirty="0">
                <a:effectLst>
                  <a:glow rad="139700">
                    <a:schemeClr val="bg1"/>
                  </a:glow>
                  <a:outerShdw blurRad="38100" dist="38100" dir="2700000" algn="tl">
                    <a:srgbClr val="666633"/>
                  </a:outerShdw>
                </a:effectLst>
                <a:latin typeface="Arial"/>
                <a:ea typeface="+mj-ea"/>
                <a:cs typeface="Arial"/>
              </a:rPr>
              <a:t>Opposition to Building the Wall</a:t>
            </a:r>
            <a:endParaRPr lang="en-SG" dirty="0">
              <a:effectLst>
                <a:glow rad="139700">
                  <a:schemeClr val="bg1"/>
                </a:glow>
              </a:effectLst>
              <a:latin typeface="Arial"/>
              <a:ea typeface="+mj-ea"/>
              <a:cs typeface="Arial"/>
            </a:endParaRPr>
          </a:p>
        </p:txBody>
      </p:sp>
      <p:pic>
        <p:nvPicPr>
          <p:cNvPr id="990211" name="Picture 1" descr="Neh 6 Build &amp; Protex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975100" y="-49213"/>
            <a:ext cx="5262563" cy="690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9873005"/>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9225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3338" y="0"/>
            <a:ext cx="60864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3" name="Freeform 3"/>
          <p:cNvSpPr>
            <a:spLocks/>
          </p:cNvSpPr>
          <p:nvPr/>
        </p:nvSpPr>
        <p:spPr bwMode="auto">
          <a:xfrm>
            <a:off x="1981200" y="152400"/>
            <a:ext cx="4270375" cy="4649788"/>
          </a:xfrm>
          <a:custGeom>
            <a:avLst/>
            <a:gdLst/>
            <a:ahLst/>
            <a:cxnLst>
              <a:cxn ang="0">
                <a:pos x="2436" y="0"/>
              </a:cxn>
              <a:cxn ang="0">
                <a:pos x="2052" y="48"/>
              </a:cxn>
              <a:cxn ang="0">
                <a:pos x="1920" y="72"/>
              </a:cxn>
              <a:cxn ang="0">
                <a:pos x="1908" y="108"/>
              </a:cxn>
              <a:cxn ang="0">
                <a:pos x="1800" y="132"/>
              </a:cxn>
              <a:cxn ang="0">
                <a:pos x="1572" y="168"/>
              </a:cxn>
              <a:cxn ang="0">
                <a:pos x="1500" y="192"/>
              </a:cxn>
              <a:cxn ang="0">
                <a:pos x="1464" y="204"/>
              </a:cxn>
              <a:cxn ang="0">
                <a:pos x="1428" y="216"/>
              </a:cxn>
              <a:cxn ang="0">
                <a:pos x="1380" y="288"/>
              </a:cxn>
              <a:cxn ang="0">
                <a:pos x="1368" y="336"/>
              </a:cxn>
              <a:cxn ang="0">
                <a:pos x="1152" y="372"/>
              </a:cxn>
              <a:cxn ang="0">
                <a:pos x="1116" y="384"/>
              </a:cxn>
              <a:cxn ang="0">
                <a:pos x="972" y="540"/>
              </a:cxn>
              <a:cxn ang="0">
                <a:pos x="756" y="696"/>
              </a:cxn>
              <a:cxn ang="0">
                <a:pos x="720" y="732"/>
              </a:cxn>
              <a:cxn ang="0">
                <a:pos x="648" y="780"/>
              </a:cxn>
              <a:cxn ang="0">
                <a:pos x="588" y="840"/>
              </a:cxn>
              <a:cxn ang="0">
                <a:pos x="492" y="936"/>
              </a:cxn>
              <a:cxn ang="0">
                <a:pos x="432" y="984"/>
              </a:cxn>
              <a:cxn ang="0">
                <a:pos x="408" y="1020"/>
              </a:cxn>
              <a:cxn ang="0">
                <a:pos x="252" y="1104"/>
              </a:cxn>
              <a:cxn ang="0">
                <a:pos x="144" y="1248"/>
              </a:cxn>
              <a:cxn ang="0">
                <a:pos x="72" y="1320"/>
              </a:cxn>
              <a:cxn ang="0">
                <a:pos x="24" y="1392"/>
              </a:cxn>
              <a:cxn ang="0">
                <a:pos x="0" y="1428"/>
              </a:cxn>
              <a:cxn ang="0">
                <a:pos x="12" y="1536"/>
              </a:cxn>
              <a:cxn ang="0">
                <a:pos x="48" y="1560"/>
              </a:cxn>
              <a:cxn ang="0">
                <a:pos x="96" y="1632"/>
              </a:cxn>
              <a:cxn ang="0">
                <a:pos x="192" y="1776"/>
              </a:cxn>
              <a:cxn ang="0">
                <a:pos x="216" y="1824"/>
              </a:cxn>
              <a:cxn ang="0">
                <a:pos x="288" y="1872"/>
              </a:cxn>
              <a:cxn ang="0">
                <a:pos x="432" y="2004"/>
              </a:cxn>
              <a:cxn ang="0">
                <a:pos x="408" y="2112"/>
              </a:cxn>
              <a:cxn ang="0">
                <a:pos x="384" y="2208"/>
              </a:cxn>
              <a:cxn ang="0">
                <a:pos x="396" y="2724"/>
              </a:cxn>
              <a:cxn ang="0">
                <a:pos x="408" y="2808"/>
              </a:cxn>
              <a:cxn ang="0">
                <a:pos x="732" y="2856"/>
              </a:cxn>
              <a:cxn ang="0">
                <a:pos x="768" y="2880"/>
              </a:cxn>
              <a:cxn ang="0">
                <a:pos x="792" y="2916"/>
              </a:cxn>
              <a:cxn ang="0">
                <a:pos x="852" y="2928"/>
              </a:cxn>
              <a:cxn ang="0">
                <a:pos x="1020" y="2916"/>
              </a:cxn>
              <a:cxn ang="0">
                <a:pos x="1128" y="2892"/>
              </a:cxn>
              <a:cxn ang="0">
                <a:pos x="1200" y="2856"/>
              </a:cxn>
              <a:cxn ang="0">
                <a:pos x="1284" y="2844"/>
              </a:cxn>
              <a:cxn ang="0">
                <a:pos x="1392" y="2784"/>
              </a:cxn>
              <a:cxn ang="0">
                <a:pos x="1548" y="2544"/>
              </a:cxn>
              <a:cxn ang="0">
                <a:pos x="1620" y="2412"/>
              </a:cxn>
              <a:cxn ang="0">
                <a:pos x="1776" y="2400"/>
              </a:cxn>
              <a:cxn ang="0">
                <a:pos x="2016" y="2364"/>
              </a:cxn>
              <a:cxn ang="0">
                <a:pos x="2136" y="2304"/>
              </a:cxn>
              <a:cxn ang="0">
                <a:pos x="2196" y="2136"/>
              </a:cxn>
              <a:cxn ang="0">
                <a:pos x="2208" y="2028"/>
              </a:cxn>
              <a:cxn ang="0">
                <a:pos x="2316" y="1980"/>
              </a:cxn>
              <a:cxn ang="0">
                <a:pos x="2616" y="1968"/>
              </a:cxn>
              <a:cxn ang="0">
                <a:pos x="2664" y="1824"/>
              </a:cxn>
              <a:cxn ang="0">
                <a:pos x="2616" y="1368"/>
              </a:cxn>
              <a:cxn ang="0">
                <a:pos x="2568" y="900"/>
              </a:cxn>
              <a:cxn ang="0">
                <a:pos x="2556" y="516"/>
              </a:cxn>
              <a:cxn ang="0">
                <a:pos x="2496" y="120"/>
              </a:cxn>
              <a:cxn ang="0">
                <a:pos x="2472" y="36"/>
              </a:cxn>
              <a:cxn ang="0">
                <a:pos x="2436" y="0"/>
              </a:cxn>
            </a:cxnLst>
            <a:rect l="0" t="0" r="r" b="b"/>
            <a:pathLst>
              <a:path w="2690" h="2929">
                <a:moveTo>
                  <a:pt x="2436" y="0"/>
                </a:moveTo>
                <a:cubicBezTo>
                  <a:pt x="2308" y="16"/>
                  <a:pt x="2180" y="34"/>
                  <a:pt x="2052" y="48"/>
                </a:cubicBezTo>
                <a:cubicBezTo>
                  <a:pt x="2009" y="59"/>
                  <a:pt x="1960" y="52"/>
                  <a:pt x="1920" y="72"/>
                </a:cubicBezTo>
                <a:cubicBezTo>
                  <a:pt x="1909" y="78"/>
                  <a:pt x="1918" y="100"/>
                  <a:pt x="1908" y="108"/>
                </a:cubicBezTo>
                <a:cubicBezTo>
                  <a:pt x="1879" y="131"/>
                  <a:pt x="1836" y="122"/>
                  <a:pt x="1800" y="132"/>
                </a:cubicBezTo>
                <a:cubicBezTo>
                  <a:pt x="1641" y="175"/>
                  <a:pt x="1831" y="148"/>
                  <a:pt x="1572" y="168"/>
                </a:cubicBezTo>
                <a:cubicBezTo>
                  <a:pt x="1548" y="176"/>
                  <a:pt x="1524" y="184"/>
                  <a:pt x="1500" y="192"/>
                </a:cubicBezTo>
                <a:cubicBezTo>
                  <a:pt x="1488" y="196"/>
                  <a:pt x="1476" y="200"/>
                  <a:pt x="1464" y="204"/>
                </a:cubicBezTo>
                <a:cubicBezTo>
                  <a:pt x="1452" y="208"/>
                  <a:pt x="1428" y="216"/>
                  <a:pt x="1428" y="216"/>
                </a:cubicBezTo>
                <a:cubicBezTo>
                  <a:pt x="1412" y="240"/>
                  <a:pt x="1396" y="264"/>
                  <a:pt x="1380" y="288"/>
                </a:cubicBezTo>
                <a:cubicBezTo>
                  <a:pt x="1371" y="302"/>
                  <a:pt x="1381" y="325"/>
                  <a:pt x="1368" y="336"/>
                </a:cubicBezTo>
                <a:cubicBezTo>
                  <a:pt x="1330" y="369"/>
                  <a:pt x="1170" y="371"/>
                  <a:pt x="1152" y="372"/>
                </a:cubicBezTo>
                <a:cubicBezTo>
                  <a:pt x="1140" y="376"/>
                  <a:pt x="1125" y="375"/>
                  <a:pt x="1116" y="384"/>
                </a:cubicBezTo>
                <a:cubicBezTo>
                  <a:pt x="1064" y="436"/>
                  <a:pt x="1046" y="515"/>
                  <a:pt x="972" y="540"/>
                </a:cubicBezTo>
                <a:cubicBezTo>
                  <a:pt x="908" y="604"/>
                  <a:pt x="817" y="635"/>
                  <a:pt x="756" y="696"/>
                </a:cubicBezTo>
                <a:cubicBezTo>
                  <a:pt x="744" y="708"/>
                  <a:pt x="733" y="722"/>
                  <a:pt x="720" y="732"/>
                </a:cubicBezTo>
                <a:cubicBezTo>
                  <a:pt x="697" y="750"/>
                  <a:pt x="648" y="780"/>
                  <a:pt x="648" y="780"/>
                </a:cubicBezTo>
                <a:cubicBezTo>
                  <a:pt x="604" y="846"/>
                  <a:pt x="648" y="790"/>
                  <a:pt x="588" y="840"/>
                </a:cubicBezTo>
                <a:cubicBezTo>
                  <a:pt x="550" y="872"/>
                  <a:pt x="534" y="908"/>
                  <a:pt x="492" y="936"/>
                </a:cubicBezTo>
                <a:cubicBezTo>
                  <a:pt x="423" y="1039"/>
                  <a:pt x="515" y="918"/>
                  <a:pt x="432" y="984"/>
                </a:cubicBezTo>
                <a:cubicBezTo>
                  <a:pt x="421" y="993"/>
                  <a:pt x="418" y="1010"/>
                  <a:pt x="408" y="1020"/>
                </a:cubicBezTo>
                <a:cubicBezTo>
                  <a:pt x="361" y="1067"/>
                  <a:pt x="316" y="1088"/>
                  <a:pt x="252" y="1104"/>
                </a:cubicBezTo>
                <a:cubicBezTo>
                  <a:pt x="209" y="1147"/>
                  <a:pt x="186" y="1206"/>
                  <a:pt x="144" y="1248"/>
                </a:cubicBezTo>
                <a:cubicBezTo>
                  <a:pt x="120" y="1272"/>
                  <a:pt x="91" y="1292"/>
                  <a:pt x="72" y="1320"/>
                </a:cubicBezTo>
                <a:cubicBezTo>
                  <a:pt x="56" y="1344"/>
                  <a:pt x="40" y="1368"/>
                  <a:pt x="24" y="1392"/>
                </a:cubicBezTo>
                <a:cubicBezTo>
                  <a:pt x="16" y="1404"/>
                  <a:pt x="0" y="1428"/>
                  <a:pt x="0" y="1428"/>
                </a:cubicBezTo>
                <a:cubicBezTo>
                  <a:pt x="4" y="1464"/>
                  <a:pt x="0" y="1502"/>
                  <a:pt x="12" y="1536"/>
                </a:cubicBezTo>
                <a:cubicBezTo>
                  <a:pt x="17" y="1550"/>
                  <a:pt x="39" y="1549"/>
                  <a:pt x="48" y="1560"/>
                </a:cubicBezTo>
                <a:cubicBezTo>
                  <a:pt x="67" y="1582"/>
                  <a:pt x="80" y="1608"/>
                  <a:pt x="96" y="1632"/>
                </a:cubicBezTo>
                <a:cubicBezTo>
                  <a:pt x="127" y="1679"/>
                  <a:pt x="167" y="1726"/>
                  <a:pt x="192" y="1776"/>
                </a:cubicBezTo>
                <a:cubicBezTo>
                  <a:pt x="200" y="1792"/>
                  <a:pt x="203" y="1811"/>
                  <a:pt x="216" y="1824"/>
                </a:cubicBezTo>
                <a:cubicBezTo>
                  <a:pt x="236" y="1844"/>
                  <a:pt x="268" y="1852"/>
                  <a:pt x="288" y="1872"/>
                </a:cubicBezTo>
                <a:cubicBezTo>
                  <a:pt x="336" y="1920"/>
                  <a:pt x="385" y="1957"/>
                  <a:pt x="432" y="2004"/>
                </a:cubicBezTo>
                <a:cubicBezTo>
                  <a:pt x="407" y="2153"/>
                  <a:pt x="433" y="2019"/>
                  <a:pt x="408" y="2112"/>
                </a:cubicBezTo>
                <a:cubicBezTo>
                  <a:pt x="399" y="2144"/>
                  <a:pt x="384" y="2208"/>
                  <a:pt x="384" y="2208"/>
                </a:cubicBezTo>
                <a:cubicBezTo>
                  <a:pt x="388" y="2380"/>
                  <a:pt x="389" y="2552"/>
                  <a:pt x="396" y="2724"/>
                </a:cubicBezTo>
                <a:cubicBezTo>
                  <a:pt x="397" y="2752"/>
                  <a:pt x="391" y="2786"/>
                  <a:pt x="408" y="2808"/>
                </a:cubicBezTo>
                <a:cubicBezTo>
                  <a:pt x="437" y="2846"/>
                  <a:pt x="732" y="2856"/>
                  <a:pt x="732" y="2856"/>
                </a:cubicBezTo>
                <a:cubicBezTo>
                  <a:pt x="744" y="2864"/>
                  <a:pt x="758" y="2870"/>
                  <a:pt x="768" y="2880"/>
                </a:cubicBezTo>
                <a:cubicBezTo>
                  <a:pt x="778" y="2890"/>
                  <a:pt x="779" y="2909"/>
                  <a:pt x="792" y="2916"/>
                </a:cubicBezTo>
                <a:cubicBezTo>
                  <a:pt x="810" y="2926"/>
                  <a:pt x="832" y="2924"/>
                  <a:pt x="852" y="2928"/>
                </a:cubicBezTo>
                <a:cubicBezTo>
                  <a:pt x="908" y="2924"/>
                  <a:pt x="965" y="2929"/>
                  <a:pt x="1020" y="2916"/>
                </a:cubicBezTo>
                <a:cubicBezTo>
                  <a:pt x="1174" y="2880"/>
                  <a:pt x="894" y="2853"/>
                  <a:pt x="1128" y="2892"/>
                </a:cubicBezTo>
                <a:cubicBezTo>
                  <a:pt x="1153" y="2884"/>
                  <a:pt x="1174" y="2864"/>
                  <a:pt x="1200" y="2856"/>
                </a:cubicBezTo>
                <a:cubicBezTo>
                  <a:pt x="1227" y="2848"/>
                  <a:pt x="1256" y="2848"/>
                  <a:pt x="1284" y="2844"/>
                </a:cubicBezTo>
                <a:cubicBezTo>
                  <a:pt x="1367" y="2789"/>
                  <a:pt x="1329" y="2805"/>
                  <a:pt x="1392" y="2784"/>
                </a:cubicBezTo>
                <a:cubicBezTo>
                  <a:pt x="1413" y="2679"/>
                  <a:pt x="1438" y="2581"/>
                  <a:pt x="1548" y="2544"/>
                </a:cubicBezTo>
                <a:cubicBezTo>
                  <a:pt x="1564" y="2520"/>
                  <a:pt x="1598" y="2420"/>
                  <a:pt x="1620" y="2412"/>
                </a:cubicBezTo>
                <a:cubicBezTo>
                  <a:pt x="1669" y="2394"/>
                  <a:pt x="1724" y="2404"/>
                  <a:pt x="1776" y="2400"/>
                </a:cubicBezTo>
                <a:cubicBezTo>
                  <a:pt x="1853" y="2374"/>
                  <a:pt x="1936" y="2377"/>
                  <a:pt x="2016" y="2364"/>
                </a:cubicBezTo>
                <a:cubicBezTo>
                  <a:pt x="2102" y="2307"/>
                  <a:pt x="2060" y="2323"/>
                  <a:pt x="2136" y="2304"/>
                </a:cubicBezTo>
                <a:cubicBezTo>
                  <a:pt x="2170" y="2254"/>
                  <a:pt x="2181" y="2195"/>
                  <a:pt x="2196" y="2136"/>
                </a:cubicBezTo>
                <a:cubicBezTo>
                  <a:pt x="2200" y="2100"/>
                  <a:pt x="2196" y="2062"/>
                  <a:pt x="2208" y="2028"/>
                </a:cubicBezTo>
                <a:cubicBezTo>
                  <a:pt x="2214" y="2011"/>
                  <a:pt x="2301" y="1981"/>
                  <a:pt x="2316" y="1980"/>
                </a:cubicBezTo>
                <a:cubicBezTo>
                  <a:pt x="2416" y="1976"/>
                  <a:pt x="2516" y="1972"/>
                  <a:pt x="2616" y="1968"/>
                </a:cubicBezTo>
                <a:cubicBezTo>
                  <a:pt x="2690" y="1943"/>
                  <a:pt x="2664" y="1964"/>
                  <a:pt x="2664" y="1824"/>
                </a:cubicBezTo>
                <a:cubicBezTo>
                  <a:pt x="2664" y="1578"/>
                  <a:pt x="2647" y="1555"/>
                  <a:pt x="2616" y="1368"/>
                </a:cubicBezTo>
                <a:cubicBezTo>
                  <a:pt x="2588" y="995"/>
                  <a:pt x="2610" y="1151"/>
                  <a:pt x="2568" y="900"/>
                </a:cubicBezTo>
                <a:cubicBezTo>
                  <a:pt x="2563" y="807"/>
                  <a:pt x="2530" y="622"/>
                  <a:pt x="2556" y="516"/>
                </a:cubicBezTo>
                <a:cubicBezTo>
                  <a:pt x="2530" y="384"/>
                  <a:pt x="2515" y="254"/>
                  <a:pt x="2496" y="120"/>
                </a:cubicBezTo>
                <a:cubicBezTo>
                  <a:pt x="2495" y="115"/>
                  <a:pt x="2478" y="45"/>
                  <a:pt x="2472" y="36"/>
                </a:cubicBezTo>
                <a:cubicBezTo>
                  <a:pt x="2463" y="22"/>
                  <a:pt x="2436" y="0"/>
                  <a:pt x="2436" y="0"/>
                </a:cubicBezTo>
                <a:close/>
              </a:path>
            </a:pathLst>
          </a:custGeom>
          <a:noFill/>
          <a:ln w="76200" cap="flat" cmpd="sng">
            <a:solidFill>
              <a:srgbClr val="00FFFF"/>
            </a:solidFill>
            <a:prstDash val="dash"/>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92259" name="Rectangle 4"/>
          <p:cNvSpPr>
            <a:spLocks noChangeArrowheads="1"/>
          </p:cNvSpPr>
          <p:nvPr/>
        </p:nvSpPr>
        <p:spPr bwMode="auto">
          <a:xfrm rot="-526782">
            <a:off x="5051425" y="1749425"/>
            <a:ext cx="1066800" cy="1676400"/>
          </a:xfrm>
          <a:prstGeom prst="rect">
            <a:avLst/>
          </a:prstGeom>
          <a:noFill/>
          <a:ln w="76200">
            <a:solidFill>
              <a:srgbClr val="66FF66"/>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2260" name="Freeform 5"/>
          <p:cNvSpPr>
            <a:spLocks/>
          </p:cNvSpPr>
          <p:nvPr/>
        </p:nvSpPr>
        <p:spPr bwMode="auto">
          <a:xfrm>
            <a:off x="4800600" y="2209800"/>
            <a:ext cx="1131888" cy="3521075"/>
          </a:xfrm>
          <a:custGeom>
            <a:avLst/>
            <a:gdLst>
              <a:gd name="T0" fmla="*/ 2147483647 w 713"/>
              <a:gd name="T1" fmla="*/ 2147483647 h 2218"/>
              <a:gd name="T2" fmla="*/ 2147483647 w 713"/>
              <a:gd name="T3" fmla="*/ 2147483647 h 2218"/>
              <a:gd name="T4" fmla="*/ 2147483647 w 713"/>
              <a:gd name="T5" fmla="*/ 2147483647 h 2218"/>
              <a:gd name="T6" fmla="*/ 2147483647 w 713"/>
              <a:gd name="T7" fmla="*/ 2147483647 h 2218"/>
              <a:gd name="T8" fmla="*/ 0 w 713"/>
              <a:gd name="T9" fmla="*/ 2147483647 h 2218"/>
              <a:gd name="T10" fmla="*/ 2147483647 w 713"/>
              <a:gd name="T11" fmla="*/ 2147483647 h 2218"/>
              <a:gd name="T12" fmla="*/ 2147483647 w 713"/>
              <a:gd name="T13" fmla="*/ 2147483647 h 2218"/>
              <a:gd name="T14" fmla="*/ 2147483647 w 713"/>
              <a:gd name="T15" fmla="*/ 2147483647 h 2218"/>
              <a:gd name="T16" fmla="*/ 2147483647 w 713"/>
              <a:gd name="T17" fmla="*/ 2147483647 h 2218"/>
              <a:gd name="T18" fmla="*/ 2147483647 w 713"/>
              <a:gd name="T19" fmla="*/ 2147483647 h 2218"/>
              <a:gd name="T20" fmla="*/ 2147483647 w 713"/>
              <a:gd name="T21" fmla="*/ 2147483647 h 2218"/>
              <a:gd name="T22" fmla="*/ 2147483647 w 713"/>
              <a:gd name="T23" fmla="*/ 2147483647 h 2218"/>
              <a:gd name="T24" fmla="*/ 2147483647 w 713"/>
              <a:gd name="T25" fmla="*/ 2147483647 h 2218"/>
              <a:gd name="T26" fmla="*/ 2147483647 w 713"/>
              <a:gd name="T27" fmla="*/ 2147483647 h 2218"/>
              <a:gd name="T28" fmla="*/ 2147483647 w 713"/>
              <a:gd name="T29" fmla="*/ 2147483647 h 2218"/>
              <a:gd name="T30" fmla="*/ 2147483647 w 713"/>
              <a:gd name="T31" fmla="*/ 2147483647 h 2218"/>
              <a:gd name="T32" fmla="*/ 2147483647 w 713"/>
              <a:gd name="T33" fmla="*/ 2147483647 h 2218"/>
              <a:gd name="T34" fmla="*/ 2147483647 w 713"/>
              <a:gd name="T35" fmla="*/ 2147483647 h 2218"/>
              <a:gd name="T36" fmla="*/ 2147483647 w 713"/>
              <a:gd name="T37" fmla="*/ 2147483647 h 2218"/>
              <a:gd name="T38" fmla="*/ 2147483647 w 713"/>
              <a:gd name="T39" fmla="*/ 2147483647 h 2218"/>
              <a:gd name="T40" fmla="*/ 2147483647 w 713"/>
              <a:gd name="T41" fmla="*/ 2147483647 h 2218"/>
              <a:gd name="T42" fmla="*/ 2147483647 w 713"/>
              <a:gd name="T43" fmla="*/ 2147483647 h 2218"/>
              <a:gd name="T44" fmla="*/ 2147483647 w 713"/>
              <a:gd name="T45" fmla="*/ 2147483647 h 2218"/>
              <a:gd name="T46" fmla="*/ 2147483647 w 713"/>
              <a:gd name="T47" fmla="*/ 2147483647 h 2218"/>
              <a:gd name="T48" fmla="*/ 2147483647 w 713"/>
              <a:gd name="T49" fmla="*/ 2147483647 h 2218"/>
              <a:gd name="T50" fmla="*/ 2147483647 w 713"/>
              <a:gd name="T51" fmla="*/ 2147483647 h 2218"/>
              <a:gd name="T52" fmla="*/ 2147483647 w 713"/>
              <a:gd name="T53" fmla="*/ 0 h 2218"/>
              <a:gd name="T54" fmla="*/ 2147483647 w 713"/>
              <a:gd name="T55" fmla="*/ 2147483647 h 2218"/>
              <a:gd name="T56" fmla="*/ 2147483647 w 713"/>
              <a:gd name="T57" fmla="*/ 2147483647 h 2218"/>
              <a:gd name="T58" fmla="*/ 2147483647 w 713"/>
              <a:gd name="T59" fmla="*/ 2147483647 h 2218"/>
              <a:gd name="T60" fmla="*/ 2147483647 w 713"/>
              <a:gd name="T61" fmla="*/ 2147483647 h 2218"/>
              <a:gd name="T62" fmla="*/ 2147483647 w 713"/>
              <a:gd name="T63" fmla="*/ 2147483647 h 2218"/>
              <a:gd name="T64" fmla="*/ 2147483647 w 713"/>
              <a:gd name="T65" fmla="*/ 2147483647 h 2218"/>
              <a:gd name="T66" fmla="*/ 2147483647 w 713"/>
              <a:gd name="T67" fmla="*/ 2147483647 h 2218"/>
              <a:gd name="T68" fmla="*/ 2147483647 w 713"/>
              <a:gd name="T69" fmla="*/ 2147483647 h 2218"/>
              <a:gd name="T70" fmla="*/ 2147483647 w 713"/>
              <a:gd name="T71" fmla="*/ 2147483647 h 2218"/>
              <a:gd name="T72" fmla="*/ 2147483647 w 713"/>
              <a:gd name="T73" fmla="*/ 2147483647 h 2218"/>
              <a:gd name="T74" fmla="*/ 2147483647 w 713"/>
              <a:gd name="T75" fmla="*/ 2147483647 h 2218"/>
              <a:gd name="T76" fmla="*/ 2147483647 w 713"/>
              <a:gd name="T77" fmla="*/ 2147483647 h 2218"/>
              <a:gd name="T78" fmla="*/ 2147483647 w 713"/>
              <a:gd name="T79" fmla="*/ 2147483647 h 2218"/>
              <a:gd name="T80" fmla="*/ 2147483647 w 713"/>
              <a:gd name="T81" fmla="*/ 2147483647 h 2218"/>
              <a:gd name="T82" fmla="*/ 2147483647 w 713"/>
              <a:gd name="T83" fmla="*/ 2147483647 h 2218"/>
              <a:gd name="T84" fmla="*/ 2147483647 w 713"/>
              <a:gd name="T85" fmla="*/ 2147483647 h 2218"/>
              <a:gd name="T86" fmla="*/ 2147483647 w 713"/>
              <a:gd name="T87" fmla="*/ 2147483647 h 2218"/>
              <a:gd name="T88" fmla="*/ 2147483647 w 713"/>
              <a:gd name="T89" fmla="*/ 2147483647 h 2218"/>
              <a:gd name="T90" fmla="*/ 2147483647 w 713"/>
              <a:gd name="T91" fmla="*/ 2147483647 h 2218"/>
              <a:gd name="T92" fmla="*/ 2147483647 w 713"/>
              <a:gd name="T93" fmla="*/ 2147483647 h 22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3"/>
              <a:gd name="T142" fmla="*/ 0 h 2218"/>
              <a:gd name="T143" fmla="*/ 713 w 713"/>
              <a:gd name="T144" fmla="*/ 2218 h 22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3" h="2218">
                <a:moveTo>
                  <a:pt x="120" y="2208"/>
                </a:moveTo>
                <a:cubicBezTo>
                  <a:pt x="104" y="2161"/>
                  <a:pt x="124" y="2204"/>
                  <a:pt x="88" y="2168"/>
                </a:cubicBezTo>
                <a:cubicBezTo>
                  <a:pt x="71" y="2151"/>
                  <a:pt x="48" y="2096"/>
                  <a:pt x="40" y="2072"/>
                </a:cubicBezTo>
                <a:cubicBezTo>
                  <a:pt x="31" y="1959"/>
                  <a:pt x="42" y="2006"/>
                  <a:pt x="16" y="1928"/>
                </a:cubicBezTo>
                <a:cubicBezTo>
                  <a:pt x="11" y="1912"/>
                  <a:pt x="0" y="1880"/>
                  <a:pt x="0" y="1880"/>
                </a:cubicBezTo>
                <a:cubicBezTo>
                  <a:pt x="6" y="1844"/>
                  <a:pt x="14" y="1811"/>
                  <a:pt x="24" y="1776"/>
                </a:cubicBezTo>
                <a:cubicBezTo>
                  <a:pt x="29" y="1760"/>
                  <a:pt x="35" y="1744"/>
                  <a:pt x="40" y="1728"/>
                </a:cubicBezTo>
                <a:cubicBezTo>
                  <a:pt x="43" y="1720"/>
                  <a:pt x="48" y="1704"/>
                  <a:pt x="48" y="1704"/>
                </a:cubicBezTo>
                <a:cubicBezTo>
                  <a:pt x="61" y="1610"/>
                  <a:pt x="64" y="1475"/>
                  <a:pt x="152" y="1416"/>
                </a:cubicBezTo>
                <a:cubicBezTo>
                  <a:pt x="170" y="1389"/>
                  <a:pt x="198" y="1371"/>
                  <a:pt x="216" y="1344"/>
                </a:cubicBezTo>
                <a:cubicBezTo>
                  <a:pt x="239" y="1310"/>
                  <a:pt x="299" y="1238"/>
                  <a:pt x="312" y="1200"/>
                </a:cubicBezTo>
                <a:cubicBezTo>
                  <a:pt x="330" y="1147"/>
                  <a:pt x="349" y="1095"/>
                  <a:pt x="360" y="1040"/>
                </a:cubicBezTo>
                <a:cubicBezTo>
                  <a:pt x="355" y="970"/>
                  <a:pt x="346" y="908"/>
                  <a:pt x="336" y="840"/>
                </a:cubicBezTo>
                <a:cubicBezTo>
                  <a:pt x="344" y="777"/>
                  <a:pt x="353" y="756"/>
                  <a:pt x="376" y="704"/>
                </a:cubicBezTo>
                <a:cubicBezTo>
                  <a:pt x="376" y="704"/>
                  <a:pt x="396" y="644"/>
                  <a:pt x="400" y="632"/>
                </a:cubicBezTo>
                <a:cubicBezTo>
                  <a:pt x="403" y="624"/>
                  <a:pt x="408" y="608"/>
                  <a:pt x="408" y="608"/>
                </a:cubicBezTo>
                <a:cubicBezTo>
                  <a:pt x="397" y="565"/>
                  <a:pt x="390" y="538"/>
                  <a:pt x="352" y="512"/>
                </a:cubicBezTo>
                <a:cubicBezTo>
                  <a:pt x="347" y="504"/>
                  <a:pt x="343" y="495"/>
                  <a:pt x="336" y="488"/>
                </a:cubicBezTo>
                <a:cubicBezTo>
                  <a:pt x="329" y="481"/>
                  <a:pt x="318" y="479"/>
                  <a:pt x="312" y="472"/>
                </a:cubicBezTo>
                <a:cubicBezTo>
                  <a:pt x="299" y="458"/>
                  <a:pt x="291" y="440"/>
                  <a:pt x="280" y="424"/>
                </a:cubicBezTo>
                <a:cubicBezTo>
                  <a:pt x="275" y="416"/>
                  <a:pt x="267" y="409"/>
                  <a:pt x="264" y="400"/>
                </a:cubicBezTo>
                <a:cubicBezTo>
                  <a:pt x="259" y="384"/>
                  <a:pt x="248" y="352"/>
                  <a:pt x="248" y="352"/>
                </a:cubicBezTo>
                <a:cubicBezTo>
                  <a:pt x="260" y="317"/>
                  <a:pt x="250" y="307"/>
                  <a:pt x="216" y="296"/>
                </a:cubicBezTo>
                <a:cubicBezTo>
                  <a:pt x="179" y="241"/>
                  <a:pt x="193" y="175"/>
                  <a:pt x="200" y="112"/>
                </a:cubicBezTo>
                <a:cubicBezTo>
                  <a:pt x="202" y="98"/>
                  <a:pt x="210" y="65"/>
                  <a:pt x="224" y="56"/>
                </a:cubicBezTo>
                <a:cubicBezTo>
                  <a:pt x="255" y="37"/>
                  <a:pt x="308" y="28"/>
                  <a:pt x="344" y="16"/>
                </a:cubicBezTo>
                <a:cubicBezTo>
                  <a:pt x="360" y="11"/>
                  <a:pt x="392" y="0"/>
                  <a:pt x="392" y="0"/>
                </a:cubicBezTo>
                <a:cubicBezTo>
                  <a:pt x="459" y="3"/>
                  <a:pt x="526" y="1"/>
                  <a:pt x="592" y="8"/>
                </a:cubicBezTo>
                <a:cubicBezTo>
                  <a:pt x="616" y="11"/>
                  <a:pt x="648" y="84"/>
                  <a:pt x="656" y="96"/>
                </a:cubicBezTo>
                <a:cubicBezTo>
                  <a:pt x="698" y="160"/>
                  <a:pt x="697" y="285"/>
                  <a:pt x="712" y="360"/>
                </a:cubicBezTo>
                <a:cubicBezTo>
                  <a:pt x="710" y="380"/>
                  <a:pt x="713" y="453"/>
                  <a:pt x="696" y="488"/>
                </a:cubicBezTo>
                <a:cubicBezTo>
                  <a:pt x="673" y="534"/>
                  <a:pt x="641" y="579"/>
                  <a:pt x="632" y="632"/>
                </a:cubicBezTo>
                <a:cubicBezTo>
                  <a:pt x="625" y="673"/>
                  <a:pt x="627" y="723"/>
                  <a:pt x="608" y="760"/>
                </a:cubicBezTo>
                <a:cubicBezTo>
                  <a:pt x="593" y="790"/>
                  <a:pt x="564" y="798"/>
                  <a:pt x="544" y="824"/>
                </a:cubicBezTo>
                <a:cubicBezTo>
                  <a:pt x="532" y="839"/>
                  <a:pt x="523" y="856"/>
                  <a:pt x="512" y="872"/>
                </a:cubicBezTo>
                <a:cubicBezTo>
                  <a:pt x="498" y="893"/>
                  <a:pt x="496" y="920"/>
                  <a:pt x="488" y="944"/>
                </a:cubicBezTo>
                <a:cubicBezTo>
                  <a:pt x="465" y="1013"/>
                  <a:pt x="452" y="1089"/>
                  <a:pt x="440" y="1160"/>
                </a:cubicBezTo>
                <a:cubicBezTo>
                  <a:pt x="443" y="1195"/>
                  <a:pt x="435" y="1232"/>
                  <a:pt x="448" y="1264"/>
                </a:cubicBezTo>
                <a:cubicBezTo>
                  <a:pt x="455" y="1282"/>
                  <a:pt x="496" y="1296"/>
                  <a:pt x="496" y="1296"/>
                </a:cubicBezTo>
                <a:cubicBezTo>
                  <a:pt x="533" y="1351"/>
                  <a:pt x="522" y="1326"/>
                  <a:pt x="536" y="1368"/>
                </a:cubicBezTo>
                <a:cubicBezTo>
                  <a:pt x="524" y="1451"/>
                  <a:pt x="489" y="1517"/>
                  <a:pt x="456" y="1592"/>
                </a:cubicBezTo>
                <a:cubicBezTo>
                  <a:pt x="432" y="1645"/>
                  <a:pt x="426" y="1705"/>
                  <a:pt x="408" y="1760"/>
                </a:cubicBezTo>
                <a:cubicBezTo>
                  <a:pt x="396" y="1797"/>
                  <a:pt x="361" y="1843"/>
                  <a:pt x="344" y="1880"/>
                </a:cubicBezTo>
                <a:cubicBezTo>
                  <a:pt x="306" y="1964"/>
                  <a:pt x="273" y="2082"/>
                  <a:pt x="192" y="2136"/>
                </a:cubicBezTo>
                <a:cubicBezTo>
                  <a:pt x="149" y="2200"/>
                  <a:pt x="205" y="2123"/>
                  <a:pt x="152" y="2176"/>
                </a:cubicBezTo>
                <a:cubicBezTo>
                  <a:pt x="120" y="2208"/>
                  <a:pt x="155" y="2195"/>
                  <a:pt x="112" y="2216"/>
                </a:cubicBezTo>
                <a:cubicBezTo>
                  <a:pt x="109" y="2218"/>
                  <a:pt x="117" y="2211"/>
                  <a:pt x="120" y="2208"/>
                </a:cubicBezTo>
                <a:close/>
              </a:path>
            </a:pathLst>
          </a:custGeom>
          <a:solidFill>
            <a:srgbClr val="FF0066"/>
          </a:solidFill>
          <a:ln w="76200">
            <a:solidFill>
              <a:schemeClr val="tx1"/>
            </a:solidFill>
            <a:round/>
            <a:headEnd/>
            <a:tailEnd/>
          </a:ln>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92261" name="Oval 6"/>
          <p:cNvSpPr>
            <a:spLocks noChangeArrowheads="1"/>
          </p:cNvSpPr>
          <p:nvPr/>
        </p:nvSpPr>
        <p:spPr bwMode="auto">
          <a:xfrm>
            <a:off x="5257800" y="2362200"/>
            <a:ext cx="381000" cy="381000"/>
          </a:xfrm>
          <a:prstGeom prst="ellipse">
            <a:avLst/>
          </a:prstGeom>
          <a:solidFill>
            <a:srgbClr val="FF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6807" name="Text Box 7"/>
          <p:cNvSpPr txBox="1">
            <a:spLocks noChangeArrowheads="1"/>
          </p:cNvSpPr>
          <p:nvPr/>
        </p:nvSpPr>
        <p:spPr bwMode="auto">
          <a:xfrm>
            <a:off x="7315200" y="1676400"/>
            <a:ext cx="1752600" cy="17399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fontAlgn="base">
              <a:spcBef>
                <a:spcPct val="50000"/>
              </a:spcBef>
              <a:spcAft>
                <a:spcPct val="0"/>
              </a:spcAft>
              <a:defRPr/>
            </a:pPr>
            <a:r>
              <a:rPr lang="en-US" sz="3600" b="1">
                <a:solidFill>
                  <a:srgbClr val="FFFFFF"/>
                </a:solidFill>
                <a:cs typeface="ＭＳ Ｐゴシック" charset="0"/>
              </a:rPr>
              <a:t>Mount of Olives</a:t>
            </a:r>
          </a:p>
        </p:txBody>
      </p:sp>
      <p:sp>
        <p:nvSpPr>
          <p:cNvPr id="76809" name="Text Box 9"/>
          <p:cNvSpPr txBox="1">
            <a:spLocks noChangeArrowheads="1"/>
          </p:cNvSpPr>
          <p:nvPr/>
        </p:nvSpPr>
        <p:spPr bwMode="auto">
          <a:xfrm>
            <a:off x="5867400" y="2057400"/>
            <a:ext cx="1166813"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Sheep Gate</a:t>
            </a:r>
          </a:p>
        </p:txBody>
      </p:sp>
      <p:sp>
        <p:nvSpPr>
          <p:cNvPr id="76810" name="Text Box 10"/>
          <p:cNvSpPr txBox="1">
            <a:spLocks noChangeArrowheads="1"/>
          </p:cNvSpPr>
          <p:nvPr/>
        </p:nvSpPr>
        <p:spPr bwMode="auto">
          <a:xfrm>
            <a:off x="5105400" y="1600200"/>
            <a:ext cx="7620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Tower of 100</a:t>
            </a:r>
          </a:p>
        </p:txBody>
      </p:sp>
      <p:sp>
        <p:nvSpPr>
          <p:cNvPr id="76811" name="Text Box 11"/>
          <p:cNvSpPr txBox="1">
            <a:spLocks noChangeArrowheads="1"/>
          </p:cNvSpPr>
          <p:nvPr/>
        </p:nvSpPr>
        <p:spPr bwMode="auto">
          <a:xfrm>
            <a:off x="3962400" y="1600200"/>
            <a:ext cx="10668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Tower of Hananel</a:t>
            </a:r>
          </a:p>
        </p:txBody>
      </p:sp>
      <p:sp>
        <p:nvSpPr>
          <p:cNvPr id="76812" name="Text Box 12"/>
          <p:cNvSpPr txBox="1">
            <a:spLocks noChangeArrowheads="1"/>
          </p:cNvSpPr>
          <p:nvPr/>
        </p:nvSpPr>
        <p:spPr bwMode="auto">
          <a:xfrm>
            <a:off x="3962400" y="2286000"/>
            <a:ext cx="10668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Fish Gate</a:t>
            </a:r>
          </a:p>
        </p:txBody>
      </p:sp>
      <p:sp>
        <p:nvSpPr>
          <p:cNvPr id="76813" name="Text Box 13"/>
          <p:cNvSpPr txBox="1">
            <a:spLocks noChangeArrowheads="1"/>
          </p:cNvSpPr>
          <p:nvPr/>
        </p:nvSpPr>
        <p:spPr bwMode="auto">
          <a:xfrm>
            <a:off x="3810000" y="2667000"/>
            <a:ext cx="12954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Jeshanah (Old Gate?)</a:t>
            </a:r>
          </a:p>
        </p:txBody>
      </p:sp>
      <p:sp>
        <p:nvSpPr>
          <p:cNvPr id="76814" name="Text Box 14"/>
          <p:cNvSpPr txBox="1">
            <a:spLocks noChangeArrowheads="1"/>
          </p:cNvSpPr>
          <p:nvPr/>
        </p:nvSpPr>
        <p:spPr bwMode="auto">
          <a:xfrm>
            <a:off x="3962400" y="3276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Broad Wall</a:t>
            </a:r>
          </a:p>
        </p:txBody>
      </p:sp>
      <p:sp>
        <p:nvSpPr>
          <p:cNvPr id="76815" name="Text Box 15"/>
          <p:cNvSpPr txBox="1">
            <a:spLocks noChangeArrowheads="1"/>
          </p:cNvSpPr>
          <p:nvPr/>
        </p:nvSpPr>
        <p:spPr bwMode="auto">
          <a:xfrm>
            <a:off x="3886200" y="3657600"/>
            <a:ext cx="12954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Tower of the Ovens?</a:t>
            </a:r>
          </a:p>
        </p:txBody>
      </p:sp>
      <p:sp>
        <p:nvSpPr>
          <p:cNvPr id="76816" name="Text Box 16"/>
          <p:cNvSpPr txBox="1">
            <a:spLocks noChangeArrowheads="1"/>
          </p:cNvSpPr>
          <p:nvPr/>
        </p:nvSpPr>
        <p:spPr bwMode="auto">
          <a:xfrm>
            <a:off x="3581400" y="42672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Valley Gate</a:t>
            </a:r>
          </a:p>
        </p:txBody>
      </p:sp>
      <p:sp>
        <p:nvSpPr>
          <p:cNvPr id="76817" name="Text Box 17"/>
          <p:cNvSpPr txBox="1">
            <a:spLocks noChangeArrowheads="1"/>
          </p:cNvSpPr>
          <p:nvPr/>
        </p:nvSpPr>
        <p:spPr bwMode="auto">
          <a:xfrm>
            <a:off x="3429000" y="5181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Dung Gate</a:t>
            </a:r>
          </a:p>
        </p:txBody>
      </p:sp>
      <p:sp>
        <p:nvSpPr>
          <p:cNvPr id="76818" name="Text Box 18"/>
          <p:cNvSpPr txBox="1">
            <a:spLocks noChangeArrowheads="1"/>
          </p:cNvSpPr>
          <p:nvPr/>
        </p:nvSpPr>
        <p:spPr bwMode="auto">
          <a:xfrm>
            <a:off x="3276600" y="5715000"/>
            <a:ext cx="16002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Pool of Shelah (Siloam)</a:t>
            </a:r>
          </a:p>
        </p:txBody>
      </p:sp>
      <p:sp>
        <p:nvSpPr>
          <p:cNvPr id="76819" name="Text Box 19"/>
          <p:cNvSpPr txBox="1">
            <a:spLocks noChangeArrowheads="1"/>
          </p:cNvSpPr>
          <p:nvPr/>
        </p:nvSpPr>
        <p:spPr bwMode="auto">
          <a:xfrm>
            <a:off x="4953000" y="5715000"/>
            <a:ext cx="1600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Fountain Gate</a:t>
            </a:r>
          </a:p>
        </p:txBody>
      </p:sp>
      <p:sp>
        <p:nvSpPr>
          <p:cNvPr id="76820" name="Text Box 20"/>
          <p:cNvSpPr txBox="1">
            <a:spLocks noChangeArrowheads="1"/>
          </p:cNvSpPr>
          <p:nvPr/>
        </p:nvSpPr>
        <p:spPr bwMode="auto">
          <a:xfrm>
            <a:off x="5486400" y="5105400"/>
            <a:ext cx="1219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The Angle</a:t>
            </a:r>
          </a:p>
        </p:txBody>
      </p:sp>
      <p:sp>
        <p:nvSpPr>
          <p:cNvPr id="76821" name="Text Box 21"/>
          <p:cNvSpPr txBox="1">
            <a:spLocks noChangeArrowheads="1"/>
          </p:cNvSpPr>
          <p:nvPr/>
        </p:nvSpPr>
        <p:spPr bwMode="auto">
          <a:xfrm>
            <a:off x="5638800" y="4572000"/>
            <a:ext cx="1219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Water Gate</a:t>
            </a:r>
          </a:p>
        </p:txBody>
      </p:sp>
      <p:sp>
        <p:nvSpPr>
          <p:cNvPr id="76822" name="Text Box 22"/>
          <p:cNvSpPr txBox="1">
            <a:spLocks noChangeArrowheads="1"/>
          </p:cNvSpPr>
          <p:nvPr/>
        </p:nvSpPr>
        <p:spPr bwMode="auto">
          <a:xfrm>
            <a:off x="5715000" y="3886200"/>
            <a:ext cx="2362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Great Projecting Tower</a:t>
            </a:r>
          </a:p>
        </p:txBody>
      </p:sp>
      <p:sp>
        <p:nvSpPr>
          <p:cNvPr id="76823" name="Text Box 23"/>
          <p:cNvSpPr txBox="1">
            <a:spLocks noChangeArrowheads="1"/>
          </p:cNvSpPr>
          <p:nvPr/>
        </p:nvSpPr>
        <p:spPr bwMode="auto">
          <a:xfrm>
            <a:off x="5715000" y="3543300"/>
            <a:ext cx="15240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Wall of Ophel</a:t>
            </a:r>
          </a:p>
        </p:txBody>
      </p:sp>
      <p:sp>
        <p:nvSpPr>
          <p:cNvPr id="76824" name="Text Box 24"/>
          <p:cNvSpPr txBox="1">
            <a:spLocks noChangeArrowheads="1"/>
          </p:cNvSpPr>
          <p:nvPr/>
        </p:nvSpPr>
        <p:spPr bwMode="auto">
          <a:xfrm>
            <a:off x="5943600" y="32004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Horse Gate</a:t>
            </a:r>
          </a:p>
        </p:txBody>
      </p:sp>
      <p:sp>
        <p:nvSpPr>
          <p:cNvPr id="76825" name="Text Box 25"/>
          <p:cNvSpPr txBox="1">
            <a:spLocks noChangeArrowheads="1"/>
          </p:cNvSpPr>
          <p:nvPr/>
        </p:nvSpPr>
        <p:spPr bwMode="auto">
          <a:xfrm>
            <a:off x="6019800" y="28575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East Gate</a:t>
            </a:r>
          </a:p>
        </p:txBody>
      </p:sp>
      <p:sp>
        <p:nvSpPr>
          <p:cNvPr id="76826" name="Text Box 26"/>
          <p:cNvSpPr txBox="1">
            <a:spLocks noChangeArrowheads="1"/>
          </p:cNvSpPr>
          <p:nvPr/>
        </p:nvSpPr>
        <p:spPr bwMode="auto">
          <a:xfrm>
            <a:off x="6019800" y="2514600"/>
            <a:ext cx="15240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Inspection Gate</a:t>
            </a:r>
          </a:p>
        </p:txBody>
      </p:sp>
      <p:sp>
        <p:nvSpPr>
          <p:cNvPr id="992281" name="Freeform 29"/>
          <p:cNvSpPr>
            <a:spLocks/>
          </p:cNvSpPr>
          <p:nvPr/>
        </p:nvSpPr>
        <p:spPr bwMode="auto">
          <a:xfrm>
            <a:off x="5129213" y="2206625"/>
            <a:ext cx="714375" cy="209550"/>
          </a:xfrm>
          <a:custGeom>
            <a:avLst/>
            <a:gdLst>
              <a:gd name="T0" fmla="*/ 2147483647 w 450"/>
              <a:gd name="T1" fmla="*/ 2147483647 h 132"/>
              <a:gd name="T2" fmla="*/ 2147483647 w 450"/>
              <a:gd name="T3" fmla="*/ 2147483647 h 132"/>
              <a:gd name="T4" fmla="*/ 2147483647 w 450"/>
              <a:gd name="T5" fmla="*/ 2147483647 h 132"/>
              <a:gd name="T6" fmla="*/ 2147483647 w 450"/>
              <a:gd name="T7" fmla="*/ 0 h 132"/>
              <a:gd name="T8" fmla="*/ 2147483647 w 450"/>
              <a:gd name="T9" fmla="*/ 2147483647 h 132"/>
              <a:gd name="T10" fmla="*/ 2147483647 w 450"/>
              <a:gd name="T11" fmla="*/ 2147483647 h 132"/>
              <a:gd name="T12" fmla="*/ 0 w 450"/>
              <a:gd name="T13" fmla="*/ 2147483647 h 132"/>
              <a:gd name="T14" fmla="*/ 0 60000 65536"/>
              <a:gd name="T15" fmla="*/ 0 60000 65536"/>
              <a:gd name="T16" fmla="*/ 0 60000 65536"/>
              <a:gd name="T17" fmla="*/ 0 60000 65536"/>
              <a:gd name="T18" fmla="*/ 0 60000 65536"/>
              <a:gd name="T19" fmla="*/ 0 60000 65536"/>
              <a:gd name="T20" fmla="*/ 0 60000 65536"/>
              <a:gd name="T21" fmla="*/ 0 w 450"/>
              <a:gd name="T22" fmla="*/ 0 h 132"/>
              <a:gd name="T23" fmla="*/ 450 w 450"/>
              <a:gd name="T24" fmla="*/ 132 h 1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0" h="132">
                <a:moveTo>
                  <a:pt x="450" y="132"/>
                </a:moveTo>
                <a:cubicBezTo>
                  <a:pt x="439" y="98"/>
                  <a:pt x="419" y="70"/>
                  <a:pt x="404" y="39"/>
                </a:cubicBezTo>
                <a:cubicBezTo>
                  <a:pt x="400" y="31"/>
                  <a:pt x="401" y="22"/>
                  <a:pt x="396" y="16"/>
                </a:cubicBezTo>
                <a:cubicBezTo>
                  <a:pt x="390" y="8"/>
                  <a:pt x="380" y="5"/>
                  <a:pt x="373" y="0"/>
                </a:cubicBezTo>
                <a:cubicBezTo>
                  <a:pt x="310" y="9"/>
                  <a:pt x="297" y="16"/>
                  <a:pt x="233" y="8"/>
                </a:cubicBezTo>
                <a:cubicBezTo>
                  <a:pt x="169" y="21"/>
                  <a:pt x="103" y="23"/>
                  <a:pt x="39" y="31"/>
                </a:cubicBezTo>
                <a:cubicBezTo>
                  <a:pt x="9" y="50"/>
                  <a:pt x="21" y="40"/>
                  <a:pt x="0" y="62"/>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92282" name="Freeform 30"/>
          <p:cNvSpPr>
            <a:spLocks/>
          </p:cNvSpPr>
          <p:nvPr/>
        </p:nvSpPr>
        <p:spPr bwMode="auto">
          <a:xfrm>
            <a:off x="5064125" y="2303463"/>
            <a:ext cx="160338" cy="581025"/>
          </a:xfrm>
          <a:custGeom>
            <a:avLst/>
            <a:gdLst>
              <a:gd name="T0" fmla="*/ 2147483647 w 101"/>
              <a:gd name="T1" fmla="*/ 0 h 366"/>
              <a:gd name="T2" fmla="*/ 2147483647 w 101"/>
              <a:gd name="T3" fmla="*/ 2147483647 h 366"/>
              <a:gd name="T4" fmla="*/ 2147483647 w 101"/>
              <a:gd name="T5" fmla="*/ 2147483647 h 366"/>
              <a:gd name="T6" fmla="*/ 2147483647 w 101"/>
              <a:gd name="T7" fmla="*/ 2147483647 h 366"/>
              <a:gd name="T8" fmla="*/ 2147483647 w 101"/>
              <a:gd name="T9" fmla="*/ 2147483647 h 366"/>
              <a:gd name="T10" fmla="*/ 2147483647 w 101"/>
              <a:gd name="T11" fmla="*/ 2147483647 h 366"/>
              <a:gd name="T12" fmla="*/ 0 60000 65536"/>
              <a:gd name="T13" fmla="*/ 0 60000 65536"/>
              <a:gd name="T14" fmla="*/ 0 60000 65536"/>
              <a:gd name="T15" fmla="*/ 0 60000 65536"/>
              <a:gd name="T16" fmla="*/ 0 60000 65536"/>
              <a:gd name="T17" fmla="*/ 0 60000 65536"/>
              <a:gd name="T18" fmla="*/ 0 w 101"/>
              <a:gd name="T19" fmla="*/ 0 h 366"/>
              <a:gd name="T20" fmla="*/ 101 w 101"/>
              <a:gd name="T21" fmla="*/ 366 h 366"/>
            </a:gdLst>
            <a:ahLst/>
            <a:cxnLst>
              <a:cxn ang="T12">
                <a:pos x="T0" y="T1"/>
              </a:cxn>
              <a:cxn ang="T13">
                <a:pos x="T2" y="T3"/>
              </a:cxn>
              <a:cxn ang="T14">
                <a:pos x="T4" y="T5"/>
              </a:cxn>
              <a:cxn ang="T15">
                <a:pos x="T6" y="T7"/>
              </a:cxn>
              <a:cxn ang="T16">
                <a:pos x="T8" y="T9"/>
              </a:cxn>
              <a:cxn ang="T17">
                <a:pos x="T10" y="T11"/>
              </a:cxn>
            </a:cxnLst>
            <a:rect l="T18" t="T19" r="T20" b="T21"/>
            <a:pathLst>
              <a:path w="101" h="366">
                <a:moveTo>
                  <a:pt x="40" y="0"/>
                </a:moveTo>
                <a:cubicBezTo>
                  <a:pt x="37" y="12"/>
                  <a:pt x="39" y="26"/>
                  <a:pt x="33" y="37"/>
                </a:cubicBezTo>
                <a:cubicBezTo>
                  <a:pt x="10" y="75"/>
                  <a:pt x="0" y="26"/>
                  <a:pt x="18" y="74"/>
                </a:cubicBezTo>
                <a:cubicBezTo>
                  <a:pt x="22" y="140"/>
                  <a:pt x="4" y="181"/>
                  <a:pt x="55" y="216"/>
                </a:cubicBezTo>
                <a:cubicBezTo>
                  <a:pt x="65" y="249"/>
                  <a:pt x="96" y="278"/>
                  <a:pt x="100" y="314"/>
                </a:cubicBezTo>
                <a:cubicBezTo>
                  <a:pt x="101" y="331"/>
                  <a:pt x="100" y="348"/>
                  <a:pt x="100" y="366"/>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92283" name="Freeform 31"/>
          <p:cNvSpPr>
            <a:spLocks/>
          </p:cNvSpPr>
          <p:nvPr/>
        </p:nvSpPr>
        <p:spPr bwMode="auto">
          <a:xfrm>
            <a:off x="5230813" y="2860675"/>
            <a:ext cx="215900" cy="690563"/>
          </a:xfrm>
          <a:custGeom>
            <a:avLst/>
            <a:gdLst>
              <a:gd name="T0" fmla="*/ 0 w 136"/>
              <a:gd name="T1" fmla="*/ 0 h 435"/>
              <a:gd name="T2" fmla="*/ 2147483647 w 136"/>
              <a:gd name="T3" fmla="*/ 2147483647 h 435"/>
              <a:gd name="T4" fmla="*/ 2147483647 w 136"/>
              <a:gd name="T5" fmla="*/ 2147483647 h 435"/>
              <a:gd name="T6" fmla="*/ 2147483647 w 136"/>
              <a:gd name="T7" fmla="*/ 2147483647 h 435"/>
              <a:gd name="T8" fmla="*/ 2147483647 w 136"/>
              <a:gd name="T9" fmla="*/ 2147483647 h 435"/>
              <a:gd name="T10" fmla="*/ 2147483647 w 136"/>
              <a:gd name="T11" fmla="*/ 2147483647 h 435"/>
              <a:gd name="T12" fmla="*/ 2147483647 w 136"/>
              <a:gd name="T13" fmla="*/ 2147483647 h 435"/>
              <a:gd name="T14" fmla="*/ 2147483647 w 136"/>
              <a:gd name="T15" fmla="*/ 2147483647 h 435"/>
              <a:gd name="T16" fmla="*/ 2147483647 w 136"/>
              <a:gd name="T17" fmla="*/ 2147483647 h 435"/>
              <a:gd name="T18" fmla="*/ 2147483647 w 136"/>
              <a:gd name="T19" fmla="*/ 2147483647 h 435"/>
              <a:gd name="T20" fmla="*/ 2147483647 w 136"/>
              <a:gd name="T21" fmla="*/ 2147483647 h 435"/>
              <a:gd name="T22" fmla="*/ 2147483647 w 136"/>
              <a:gd name="T23" fmla="*/ 2147483647 h 4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6"/>
              <a:gd name="T37" fmla="*/ 0 h 435"/>
              <a:gd name="T38" fmla="*/ 136 w 136"/>
              <a:gd name="T39" fmla="*/ 435 h 4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6" h="435">
                <a:moveTo>
                  <a:pt x="0" y="0"/>
                </a:moveTo>
                <a:cubicBezTo>
                  <a:pt x="18" y="5"/>
                  <a:pt x="15" y="18"/>
                  <a:pt x="32" y="29"/>
                </a:cubicBezTo>
                <a:cubicBezTo>
                  <a:pt x="34" y="43"/>
                  <a:pt x="32" y="50"/>
                  <a:pt x="48" y="53"/>
                </a:cubicBezTo>
                <a:cubicBezTo>
                  <a:pt x="58" y="57"/>
                  <a:pt x="68" y="73"/>
                  <a:pt x="77" y="83"/>
                </a:cubicBezTo>
                <a:cubicBezTo>
                  <a:pt x="81" y="96"/>
                  <a:pt x="86" y="104"/>
                  <a:pt x="98" y="112"/>
                </a:cubicBezTo>
                <a:cubicBezTo>
                  <a:pt x="105" y="132"/>
                  <a:pt x="94" y="108"/>
                  <a:pt x="109" y="125"/>
                </a:cubicBezTo>
                <a:cubicBezTo>
                  <a:pt x="117" y="135"/>
                  <a:pt x="114" y="145"/>
                  <a:pt x="130" y="149"/>
                </a:cubicBezTo>
                <a:cubicBezTo>
                  <a:pt x="136" y="165"/>
                  <a:pt x="133" y="154"/>
                  <a:pt x="130" y="184"/>
                </a:cubicBezTo>
                <a:cubicBezTo>
                  <a:pt x="126" y="217"/>
                  <a:pt x="118" y="245"/>
                  <a:pt x="109" y="277"/>
                </a:cubicBezTo>
                <a:cubicBezTo>
                  <a:pt x="104" y="291"/>
                  <a:pt x="106" y="301"/>
                  <a:pt x="93" y="307"/>
                </a:cubicBezTo>
                <a:cubicBezTo>
                  <a:pt x="86" y="318"/>
                  <a:pt x="81" y="323"/>
                  <a:pt x="77" y="336"/>
                </a:cubicBezTo>
                <a:cubicBezTo>
                  <a:pt x="73" y="370"/>
                  <a:pt x="61" y="399"/>
                  <a:pt x="61" y="435"/>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92284" name="Freeform 32"/>
          <p:cNvSpPr>
            <a:spLocks/>
          </p:cNvSpPr>
          <p:nvPr/>
        </p:nvSpPr>
        <p:spPr bwMode="auto">
          <a:xfrm>
            <a:off x="5233988" y="3538538"/>
            <a:ext cx="149225" cy="701675"/>
          </a:xfrm>
          <a:custGeom>
            <a:avLst/>
            <a:gdLst>
              <a:gd name="T0" fmla="*/ 2147483647 w 94"/>
              <a:gd name="T1" fmla="*/ 0 h 442"/>
              <a:gd name="T2" fmla="*/ 2147483647 w 94"/>
              <a:gd name="T3" fmla="*/ 2147483647 h 442"/>
              <a:gd name="T4" fmla="*/ 2147483647 w 94"/>
              <a:gd name="T5" fmla="*/ 2147483647 h 442"/>
              <a:gd name="T6" fmla="*/ 2147483647 w 94"/>
              <a:gd name="T7" fmla="*/ 2147483647 h 442"/>
              <a:gd name="T8" fmla="*/ 2147483647 w 94"/>
              <a:gd name="T9" fmla="*/ 2147483647 h 442"/>
              <a:gd name="T10" fmla="*/ 2147483647 w 94"/>
              <a:gd name="T11" fmla="*/ 2147483647 h 442"/>
              <a:gd name="T12" fmla="*/ 2147483647 w 94"/>
              <a:gd name="T13" fmla="*/ 2147483647 h 442"/>
              <a:gd name="T14" fmla="*/ 2147483647 w 94"/>
              <a:gd name="T15" fmla="*/ 2147483647 h 442"/>
              <a:gd name="T16" fmla="*/ 0 w 94"/>
              <a:gd name="T17" fmla="*/ 2147483647 h 4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4"/>
              <a:gd name="T28" fmla="*/ 0 h 442"/>
              <a:gd name="T29" fmla="*/ 94 w 94"/>
              <a:gd name="T30" fmla="*/ 442 h 4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4" h="442">
                <a:moveTo>
                  <a:pt x="56" y="0"/>
                </a:moveTo>
                <a:cubicBezTo>
                  <a:pt x="59" y="16"/>
                  <a:pt x="64" y="30"/>
                  <a:pt x="78" y="42"/>
                </a:cubicBezTo>
                <a:cubicBezTo>
                  <a:pt x="83" y="53"/>
                  <a:pt x="89" y="55"/>
                  <a:pt x="94" y="66"/>
                </a:cubicBezTo>
                <a:cubicBezTo>
                  <a:pt x="88" y="88"/>
                  <a:pt x="86" y="90"/>
                  <a:pt x="80" y="109"/>
                </a:cubicBezTo>
                <a:cubicBezTo>
                  <a:pt x="90" y="181"/>
                  <a:pt x="90" y="237"/>
                  <a:pt x="56" y="301"/>
                </a:cubicBezTo>
                <a:cubicBezTo>
                  <a:pt x="52" y="315"/>
                  <a:pt x="45" y="328"/>
                  <a:pt x="38" y="341"/>
                </a:cubicBezTo>
                <a:cubicBezTo>
                  <a:pt x="29" y="373"/>
                  <a:pt x="40" y="384"/>
                  <a:pt x="16" y="405"/>
                </a:cubicBezTo>
                <a:cubicBezTo>
                  <a:pt x="13" y="414"/>
                  <a:pt x="9" y="416"/>
                  <a:pt x="3" y="424"/>
                </a:cubicBezTo>
                <a:cubicBezTo>
                  <a:pt x="2" y="430"/>
                  <a:pt x="0" y="442"/>
                  <a:pt x="0" y="442"/>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92285" name="Freeform 33"/>
          <p:cNvSpPr>
            <a:spLocks/>
          </p:cNvSpPr>
          <p:nvPr/>
        </p:nvSpPr>
        <p:spPr bwMode="auto">
          <a:xfrm>
            <a:off x="4940300" y="4267200"/>
            <a:ext cx="290513" cy="339725"/>
          </a:xfrm>
          <a:custGeom>
            <a:avLst/>
            <a:gdLst>
              <a:gd name="T0" fmla="*/ 2147483647 w 183"/>
              <a:gd name="T1" fmla="*/ 0 h 214"/>
              <a:gd name="T2" fmla="*/ 2147483647 w 183"/>
              <a:gd name="T3" fmla="*/ 2147483647 h 214"/>
              <a:gd name="T4" fmla="*/ 2147483647 w 183"/>
              <a:gd name="T5" fmla="*/ 2147483647 h 214"/>
              <a:gd name="T6" fmla="*/ 2147483647 w 183"/>
              <a:gd name="T7" fmla="*/ 2147483647 h 214"/>
              <a:gd name="T8" fmla="*/ 2147483647 w 183"/>
              <a:gd name="T9" fmla="*/ 2147483647 h 214"/>
              <a:gd name="T10" fmla="*/ 2147483647 w 183"/>
              <a:gd name="T11" fmla="*/ 2147483647 h 214"/>
              <a:gd name="T12" fmla="*/ 2147483647 w 183"/>
              <a:gd name="T13" fmla="*/ 2147483647 h 214"/>
              <a:gd name="T14" fmla="*/ 2147483647 w 183"/>
              <a:gd name="T15" fmla="*/ 2147483647 h 214"/>
              <a:gd name="T16" fmla="*/ 2147483647 w 183"/>
              <a:gd name="T17" fmla="*/ 2147483647 h 214"/>
              <a:gd name="T18" fmla="*/ 2147483647 w 183"/>
              <a:gd name="T19" fmla="*/ 2147483647 h 214"/>
              <a:gd name="T20" fmla="*/ 2147483647 w 183"/>
              <a:gd name="T21" fmla="*/ 2147483647 h 2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3"/>
              <a:gd name="T34" fmla="*/ 0 h 214"/>
              <a:gd name="T35" fmla="*/ 183 w 183"/>
              <a:gd name="T36" fmla="*/ 214 h 2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3" h="214">
                <a:moveTo>
                  <a:pt x="183" y="0"/>
                </a:moveTo>
                <a:cubicBezTo>
                  <a:pt x="179" y="10"/>
                  <a:pt x="174" y="13"/>
                  <a:pt x="164" y="16"/>
                </a:cubicBezTo>
                <a:cubicBezTo>
                  <a:pt x="162" y="18"/>
                  <a:pt x="161" y="20"/>
                  <a:pt x="159" y="22"/>
                </a:cubicBezTo>
                <a:cubicBezTo>
                  <a:pt x="156" y="23"/>
                  <a:pt x="153" y="22"/>
                  <a:pt x="151" y="24"/>
                </a:cubicBezTo>
                <a:cubicBezTo>
                  <a:pt x="139" y="34"/>
                  <a:pt x="152" y="51"/>
                  <a:pt x="135" y="56"/>
                </a:cubicBezTo>
                <a:cubicBezTo>
                  <a:pt x="118" y="72"/>
                  <a:pt x="114" y="105"/>
                  <a:pt x="87" y="112"/>
                </a:cubicBezTo>
                <a:cubicBezTo>
                  <a:pt x="82" y="116"/>
                  <a:pt x="76" y="118"/>
                  <a:pt x="73" y="123"/>
                </a:cubicBezTo>
                <a:cubicBezTo>
                  <a:pt x="64" y="133"/>
                  <a:pt x="66" y="140"/>
                  <a:pt x="52" y="144"/>
                </a:cubicBezTo>
                <a:cubicBezTo>
                  <a:pt x="43" y="166"/>
                  <a:pt x="52" y="171"/>
                  <a:pt x="25" y="176"/>
                </a:cubicBezTo>
                <a:cubicBezTo>
                  <a:pt x="18" y="183"/>
                  <a:pt x="18" y="190"/>
                  <a:pt x="12" y="198"/>
                </a:cubicBezTo>
                <a:cubicBezTo>
                  <a:pt x="10" y="202"/>
                  <a:pt x="0" y="214"/>
                  <a:pt x="7" y="214"/>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92286" name="Freeform 34"/>
          <p:cNvSpPr>
            <a:spLocks/>
          </p:cNvSpPr>
          <p:nvPr/>
        </p:nvSpPr>
        <p:spPr bwMode="auto">
          <a:xfrm>
            <a:off x="4800600" y="4614863"/>
            <a:ext cx="158750" cy="896937"/>
          </a:xfrm>
          <a:custGeom>
            <a:avLst/>
            <a:gdLst>
              <a:gd name="T0" fmla="*/ 2147483647 w 100"/>
              <a:gd name="T1" fmla="*/ 0 h 565"/>
              <a:gd name="T2" fmla="*/ 2147483647 w 100"/>
              <a:gd name="T3" fmla="*/ 2147483647 h 565"/>
              <a:gd name="T4" fmla="*/ 2147483647 w 100"/>
              <a:gd name="T5" fmla="*/ 2147483647 h 565"/>
              <a:gd name="T6" fmla="*/ 2147483647 w 100"/>
              <a:gd name="T7" fmla="*/ 2147483647 h 565"/>
              <a:gd name="T8" fmla="*/ 2147483647 w 100"/>
              <a:gd name="T9" fmla="*/ 2147483647 h 565"/>
              <a:gd name="T10" fmla="*/ 2147483647 w 100"/>
              <a:gd name="T11" fmla="*/ 2147483647 h 565"/>
              <a:gd name="T12" fmla="*/ 2147483647 w 100"/>
              <a:gd name="T13" fmla="*/ 2147483647 h 565"/>
              <a:gd name="T14" fmla="*/ 2147483647 w 100"/>
              <a:gd name="T15" fmla="*/ 2147483647 h 565"/>
              <a:gd name="T16" fmla="*/ 2147483647 w 100"/>
              <a:gd name="T17" fmla="*/ 2147483647 h 5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565"/>
              <a:gd name="T29" fmla="*/ 100 w 100"/>
              <a:gd name="T30" fmla="*/ 565 h 5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565">
                <a:moveTo>
                  <a:pt x="100" y="0"/>
                </a:moveTo>
                <a:cubicBezTo>
                  <a:pt x="85" y="14"/>
                  <a:pt x="95" y="1"/>
                  <a:pt x="87" y="32"/>
                </a:cubicBezTo>
                <a:cubicBezTo>
                  <a:pt x="85" y="37"/>
                  <a:pt x="81" y="48"/>
                  <a:pt x="81" y="48"/>
                </a:cubicBezTo>
                <a:cubicBezTo>
                  <a:pt x="79" y="73"/>
                  <a:pt x="79" y="99"/>
                  <a:pt x="76" y="125"/>
                </a:cubicBezTo>
                <a:cubicBezTo>
                  <a:pt x="74" y="141"/>
                  <a:pt x="65" y="156"/>
                  <a:pt x="63" y="173"/>
                </a:cubicBezTo>
                <a:cubicBezTo>
                  <a:pt x="61" y="202"/>
                  <a:pt x="67" y="247"/>
                  <a:pt x="47" y="272"/>
                </a:cubicBezTo>
                <a:cubicBezTo>
                  <a:pt x="41" y="286"/>
                  <a:pt x="37" y="298"/>
                  <a:pt x="25" y="309"/>
                </a:cubicBezTo>
                <a:cubicBezTo>
                  <a:pt x="0" y="362"/>
                  <a:pt x="9" y="416"/>
                  <a:pt x="52" y="448"/>
                </a:cubicBezTo>
                <a:cubicBezTo>
                  <a:pt x="63" y="479"/>
                  <a:pt x="60" y="528"/>
                  <a:pt x="60" y="565"/>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92287" name="Freeform 35"/>
          <p:cNvSpPr>
            <a:spLocks/>
          </p:cNvSpPr>
          <p:nvPr/>
        </p:nvSpPr>
        <p:spPr bwMode="auto">
          <a:xfrm rot="429201">
            <a:off x="4872038" y="5456238"/>
            <a:ext cx="127000" cy="254000"/>
          </a:xfrm>
          <a:custGeom>
            <a:avLst/>
            <a:gdLst>
              <a:gd name="T0" fmla="*/ 0 w 80"/>
              <a:gd name="T1" fmla="*/ 0 h 160"/>
              <a:gd name="T2" fmla="*/ 2147483647 w 80"/>
              <a:gd name="T3" fmla="*/ 2147483647 h 160"/>
              <a:gd name="T4" fmla="*/ 2147483647 w 80"/>
              <a:gd name="T5" fmla="*/ 2147483647 h 160"/>
              <a:gd name="T6" fmla="*/ 2147483647 w 80"/>
              <a:gd name="T7" fmla="*/ 2147483647 h 160"/>
              <a:gd name="T8" fmla="*/ 2147483647 w 80"/>
              <a:gd name="T9" fmla="*/ 2147483647 h 160"/>
              <a:gd name="T10" fmla="*/ 0 60000 65536"/>
              <a:gd name="T11" fmla="*/ 0 60000 65536"/>
              <a:gd name="T12" fmla="*/ 0 60000 65536"/>
              <a:gd name="T13" fmla="*/ 0 60000 65536"/>
              <a:gd name="T14" fmla="*/ 0 60000 65536"/>
              <a:gd name="T15" fmla="*/ 0 w 80"/>
              <a:gd name="T16" fmla="*/ 0 h 160"/>
              <a:gd name="T17" fmla="*/ 80 w 80"/>
              <a:gd name="T18" fmla="*/ 160 h 160"/>
            </a:gdLst>
            <a:ahLst/>
            <a:cxnLst>
              <a:cxn ang="T10">
                <a:pos x="T0" y="T1"/>
              </a:cxn>
              <a:cxn ang="T11">
                <a:pos x="T2" y="T3"/>
              </a:cxn>
              <a:cxn ang="T12">
                <a:pos x="T4" y="T5"/>
              </a:cxn>
              <a:cxn ang="T13">
                <a:pos x="T6" y="T7"/>
              </a:cxn>
              <a:cxn ang="T14">
                <a:pos x="T8" y="T9"/>
              </a:cxn>
            </a:cxnLst>
            <a:rect l="T15" t="T16" r="T17" b="T18"/>
            <a:pathLst>
              <a:path w="80" h="160">
                <a:moveTo>
                  <a:pt x="0" y="0"/>
                </a:moveTo>
                <a:cubicBezTo>
                  <a:pt x="3" y="24"/>
                  <a:pt x="1" y="83"/>
                  <a:pt x="30" y="94"/>
                </a:cubicBezTo>
                <a:cubicBezTo>
                  <a:pt x="39" y="109"/>
                  <a:pt x="40" y="112"/>
                  <a:pt x="56" y="120"/>
                </a:cubicBezTo>
                <a:cubicBezTo>
                  <a:pt x="58" y="132"/>
                  <a:pt x="57" y="140"/>
                  <a:pt x="70" y="144"/>
                </a:cubicBezTo>
                <a:cubicBezTo>
                  <a:pt x="74" y="149"/>
                  <a:pt x="75" y="155"/>
                  <a:pt x="80" y="16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92288" name="Freeform 36"/>
          <p:cNvSpPr>
            <a:spLocks/>
          </p:cNvSpPr>
          <p:nvPr/>
        </p:nvSpPr>
        <p:spPr bwMode="auto">
          <a:xfrm>
            <a:off x="4991100" y="5580063"/>
            <a:ext cx="122238" cy="1174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92289" name="Freeform 37"/>
          <p:cNvSpPr>
            <a:spLocks/>
          </p:cNvSpPr>
          <p:nvPr/>
        </p:nvSpPr>
        <p:spPr bwMode="auto">
          <a:xfrm rot="-196533">
            <a:off x="5105400" y="5181600"/>
            <a:ext cx="304800" cy="4222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92290" name="Freeform 38"/>
          <p:cNvSpPr>
            <a:spLocks/>
          </p:cNvSpPr>
          <p:nvPr/>
        </p:nvSpPr>
        <p:spPr bwMode="auto">
          <a:xfrm>
            <a:off x="5384800" y="4845050"/>
            <a:ext cx="119063" cy="344488"/>
          </a:xfrm>
          <a:custGeom>
            <a:avLst/>
            <a:gdLst>
              <a:gd name="T0" fmla="*/ 0 w 75"/>
              <a:gd name="T1" fmla="*/ 2147483647 h 217"/>
              <a:gd name="T2" fmla="*/ 2147483647 w 75"/>
              <a:gd name="T3" fmla="*/ 2147483647 h 217"/>
              <a:gd name="T4" fmla="*/ 2147483647 w 75"/>
              <a:gd name="T5" fmla="*/ 2147483647 h 217"/>
              <a:gd name="T6" fmla="*/ 2147483647 w 75"/>
              <a:gd name="T7" fmla="*/ 2147483647 h 217"/>
              <a:gd name="T8" fmla="*/ 2147483647 w 75"/>
              <a:gd name="T9" fmla="*/ 2147483647 h 217"/>
              <a:gd name="T10" fmla="*/ 2147483647 w 75"/>
              <a:gd name="T11" fmla="*/ 2147483647 h 217"/>
              <a:gd name="T12" fmla="*/ 2147483647 w 75"/>
              <a:gd name="T13" fmla="*/ 2147483647 h 217"/>
              <a:gd name="T14" fmla="*/ 2147483647 w 75"/>
              <a:gd name="T15" fmla="*/ 2147483647 h 217"/>
              <a:gd name="T16" fmla="*/ 2147483647 w 75"/>
              <a:gd name="T17" fmla="*/ 2147483647 h 217"/>
              <a:gd name="T18" fmla="*/ 2147483647 w 75"/>
              <a:gd name="T19" fmla="*/ 2147483647 h 2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217"/>
              <a:gd name="T32" fmla="*/ 75 w 75"/>
              <a:gd name="T33" fmla="*/ 217 h 2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217">
                <a:moveTo>
                  <a:pt x="0" y="217"/>
                </a:moveTo>
                <a:cubicBezTo>
                  <a:pt x="2" y="207"/>
                  <a:pt x="7" y="202"/>
                  <a:pt x="11" y="193"/>
                </a:cubicBezTo>
                <a:cubicBezTo>
                  <a:pt x="11" y="185"/>
                  <a:pt x="11" y="176"/>
                  <a:pt x="13" y="169"/>
                </a:cubicBezTo>
                <a:cubicBezTo>
                  <a:pt x="13" y="165"/>
                  <a:pt x="18" y="164"/>
                  <a:pt x="19" y="161"/>
                </a:cubicBezTo>
                <a:cubicBezTo>
                  <a:pt x="22" y="134"/>
                  <a:pt x="11" y="112"/>
                  <a:pt x="32" y="97"/>
                </a:cubicBezTo>
                <a:cubicBezTo>
                  <a:pt x="33" y="94"/>
                  <a:pt x="33" y="91"/>
                  <a:pt x="35" y="89"/>
                </a:cubicBezTo>
                <a:cubicBezTo>
                  <a:pt x="37" y="85"/>
                  <a:pt x="41" y="84"/>
                  <a:pt x="43" y="81"/>
                </a:cubicBezTo>
                <a:cubicBezTo>
                  <a:pt x="49" y="67"/>
                  <a:pt x="42" y="25"/>
                  <a:pt x="53" y="17"/>
                </a:cubicBezTo>
                <a:cubicBezTo>
                  <a:pt x="57" y="13"/>
                  <a:pt x="62" y="10"/>
                  <a:pt x="67" y="7"/>
                </a:cubicBezTo>
                <a:cubicBezTo>
                  <a:pt x="74" y="0"/>
                  <a:pt x="68" y="1"/>
                  <a:pt x="75" y="1"/>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92291" name="Line 39"/>
          <p:cNvSpPr>
            <a:spLocks noChangeShapeType="1"/>
          </p:cNvSpPr>
          <p:nvPr/>
        </p:nvSpPr>
        <p:spPr bwMode="auto">
          <a:xfrm flipV="1">
            <a:off x="5486400" y="4572000"/>
            <a:ext cx="76200" cy="304800"/>
          </a:xfrm>
          <a:prstGeom prst="line">
            <a:avLst/>
          </a:prstGeom>
          <a:noFill/>
          <a:ln w="76200">
            <a:solidFill>
              <a:srgbClr val="0000FF"/>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92292" name="Freeform 40"/>
          <p:cNvSpPr>
            <a:spLocks/>
          </p:cNvSpPr>
          <p:nvPr/>
        </p:nvSpPr>
        <p:spPr bwMode="auto">
          <a:xfrm>
            <a:off x="5570538" y="4335463"/>
            <a:ext cx="80962" cy="261937"/>
          </a:xfrm>
          <a:custGeom>
            <a:avLst/>
            <a:gdLst>
              <a:gd name="T0" fmla="*/ 0 w 51"/>
              <a:gd name="T1" fmla="*/ 2147483647 h 165"/>
              <a:gd name="T2" fmla="*/ 2147483647 w 51"/>
              <a:gd name="T3" fmla="*/ 2147483647 h 165"/>
              <a:gd name="T4" fmla="*/ 2147483647 w 51"/>
              <a:gd name="T5" fmla="*/ 2147483647 h 165"/>
              <a:gd name="T6" fmla="*/ 2147483647 w 51"/>
              <a:gd name="T7" fmla="*/ 2147483647 h 165"/>
              <a:gd name="T8" fmla="*/ 2147483647 w 51"/>
              <a:gd name="T9" fmla="*/ 2147483647 h 165"/>
              <a:gd name="T10" fmla="*/ 2147483647 w 51"/>
              <a:gd name="T11" fmla="*/ 2147483647 h 165"/>
              <a:gd name="T12" fmla="*/ 2147483647 w 51"/>
              <a:gd name="T13" fmla="*/ 0 h 165"/>
              <a:gd name="T14" fmla="*/ 0 60000 65536"/>
              <a:gd name="T15" fmla="*/ 0 60000 65536"/>
              <a:gd name="T16" fmla="*/ 0 60000 65536"/>
              <a:gd name="T17" fmla="*/ 0 60000 65536"/>
              <a:gd name="T18" fmla="*/ 0 60000 65536"/>
              <a:gd name="T19" fmla="*/ 0 60000 65536"/>
              <a:gd name="T20" fmla="*/ 0 60000 65536"/>
              <a:gd name="T21" fmla="*/ 0 w 51"/>
              <a:gd name="T22" fmla="*/ 0 h 165"/>
              <a:gd name="T23" fmla="*/ 51 w 51"/>
              <a:gd name="T24" fmla="*/ 165 h 1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165">
                <a:moveTo>
                  <a:pt x="0" y="165"/>
                </a:moveTo>
                <a:cubicBezTo>
                  <a:pt x="10" y="156"/>
                  <a:pt x="16" y="155"/>
                  <a:pt x="22" y="141"/>
                </a:cubicBezTo>
                <a:cubicBezTo>
                  <a:pt x="23" y="123"/>
                  <a:pt x="22" y="105"/>
                  <a:pt x="38" y="96"/>
                </a:cubicBezTo>
                <a:cubicBezTo>
                  <a:pt x="42" y="76"/>
                  <a:pt x="40" y="54"/>
                  <a:pt x="51" y="37"/>
                </a:cubicBezTo>
                <a:cubicBezTo>
                  <a:pt x="50" y="30"/>
                  <a:pt x="50" y="23"/>
                  <a:pt x="48" y="18"/>
                </a:cubicBezTo>
                <a:cubicBezTo>
                  <a:pt x="46" y="15"/>
                  <a:pt x="42" y="17"/>
                  <a:pt x="40" y="16"/>
                </a:cubicBezTo>
                <a:cubicBezTo>
                  <a:pt x="35" y="12"/>
                  <a:pt x="32" y="0"/>
                  <a:pt x="32"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92293" name="Freeform 41"/>
          <p:cNvSpPr>
            <a:spLocks/>
          </p:cNvSpPr>
          <p:nvPr/>
        </p:nvSpPr>
        <p:spPr bwMode="auto">
          <a:xfrm>
            <a:off x="5491163" y="3276600"/>
            <a:ext cx="304800" cy="1079500"/>
          </a:xfrm>
          <a:custGeom>
            <a:avLst/>
            <a:gdLst>
              <a:gd name="T0" fmla="*/ 2147483647 w 192"/>
              <a:gd name="T1" fmla="*/ 2147483647 h 680"/>
              <a:gd name="T2" fmla="*/ 2147483647 w 192"/>
              <a:gd name="T3" fmla="*/ 2147483647 h 680"/>
              <a:gd name="T4" fmla="*/ 2147483647 w 192"/>
              <a:gd name="T5" fmla="*/ 2147483647 h 680"/>
              <a:gd name="T6" fmla="*/ 2147483647 w 192"/>
              <a:gd name="T7" fmla="*/ 2147483647 h 680"/>
              <a:gd name="T8" fmla="*/ 2147483647 w 192"/>
              <a:gd name="T9" fmla="*/ 2147483647 h 680"/>
              <a:gd name="T10" fmla="*/ 2147483647 w 192"/>
              <a:gd name="T11" fmla="*/ 2147483647 h 680"/>
              <a:gd name="T12" fmla="*/ 2147483647 w 192"/>
              <a:gd name="T13" fmla="*/ 2147483647 h 680"/>
              <a:gd name="T14" fmla="*/ 2147483647 w 192"/>
              <a:gd name="T15" fmla="*/ 2147483647 h 680"/>
              <a:gd name="T16" fmla="*/ 2147483647 w 192"/>
              <a:gd name="T17" fmla="*/ 2147483647 h 680"/>
              <a:gd name="T18" fmla="*/ 2147483647 w 192"/>
              <a:gd name="T19" fmla="*/ 2147483647 h 680"/>
              <a:gd name="T20" fmla="*/ 2147483647 w 192"/>
              <a:gd name="T21" fmla="*/ 2147483647 h 680"/>
              <a:gd name="T22" fmla="*/ 2147483647 w 192"/>
              <a:gd name="T23" fmla="*/ 2147483647 h 680"/>
              <a:gd name="T24" fmla="*/ 2147483647 w 192"/>
              <a:gd name="T25" fmla="*/ 2147483647 h 680"/>
              <a:gd name="T26" fmla="*/ 2147483647 w 192"/>
              <a:gd name="T27" fmla="*/ 2147483647 h 680"/>
              <a:gd name="T28" fmla="*/ 2147483647 w 192"/>
              <a:gd name="T29" fmla="*/ 2147483647 h 680"/>
              <a:gd name="T30" fmla="*/ 2147483647 w 192"/>
              <a:gd name="T31" fmla="*/ 2147483647 h 680"/>
              <a:gd name="T32" fmla="*/ 2147483647 w 192"/>
              <a:gd name="T33" fmla="*/ 2147483647 h 680"/>
              <a:gd name="T34" fmla="*/ 2147483647 w 192"/>
              <a:gd name="T35" fmla="*/ 2147483647 h 680"/>
              <a:gd name="T36" fmla="*/ 2147483647 w 192"/>
              <a:gd name="T37" fmla="*/ 2147483647 h 680"/>
              <a:gd name="T38" fmla="*/ 2147483647 w 192"/>
              <a:gd name="T39" fmla="*/ 2147483647 h 680"/>
              <a:gd name="T40" fmla="*/ 2147483647 w 192"/>
              <a:gd name="T41" fmla="*/ 2147483647 h 680"/>
              <a:gd name="T42" fmla="*/ 2147483647 w 192"/>
              <a:gd name="T43" fmla="*/ 2147483647 h 680"/>
              <a:gd name="T44" fmla="*/ 2147483647 w 192"/>
              <a:gd name="T45" fmla="*/ 0 h 6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2"/>
              <a:gd name="T70" fmla="*/ 0 h 680"/>
              <a:gd name="T71" fmla="*/ 192 w 192"/>
              <a:gd name="T72" fmla="*/ 680 h 6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2" h="680">
                <a:moveTo>
                  <a:pt x="88" y="680"/>
                </a:moveTo>
                <a:cubicBezTo>
                  <a:pt x="84" y="670"/>
                  <a:pt x="76" y="643"/>
                  <a:pt x="69" y="637"/>
                </a:cubicBezTo>
                <a:cubicBezTo>
                  <a:pt x="63" y="632"/>
                  <a:pt x="51" y="631"/>
                  <a:pt x="45" y="627"/>
                </a:cubicBezTo>
                <a:cubicBezTo>
                  <a:pt x="44" y="624"/>
                  <a:pt x="44" y="621"/>
                  <a:pt x="42" y="619"/>
                </a:cubicBezTo>
                <a:cubicBezTo>
                  <a:pt x="39" y="616"/>
                  <a:pt x="35" y="618"/>
                  <a:pt x="34" y="616"/>
                </a:cubicBezTo>
                <a:cubicBezTo>
                  <a:pt x="31" y="612"/>
                  <a:pt x="33" y="608"/>
                  <a:pt x="32" y="605"/>
                </a:cubicBezTo>
                <a:cubicBezTo>
                  <a:pt x="28" y="598"/>
                  <a:pt x="19" y="591"/>
                  <a:pt x="13" y="589"/>
                </a:cubicBezTo>
                <a:cubicBezTo>
                  <a:pt x="8" y="580"/>
                  <a:pt x="2" y="563"/>
                  <a:pt x="2" y="563"/>
                </a:cubicBezTo>
                <a:cubicBezTo>
                  <a:pt x="4" y="520"/>
                  <a:pt x="0" y="449"/>
                  <a:pt x="16" y="408"/>
                </a:cubicBezTo>
                <a:cubicBezTo>
                  <a:pt x="19" y="389"/>
                  <a:pt x="23" y="365"/>
                  <a:pt x="34" y="349"/>
                </a:cubicBezTo>
                <a:cubicBezTo>
                  <a:pt x="36" y="339"/>
                  <a:pt x="38" y="332"/>
                  <a:pt x="45" y="325"/>
                </a:cubicBezTo>
                <a:cubicBezTo>
                  <a:pt x="46" y="298"/>
                  <a:pt x="35" y="243"/>
                  <a:pt x="66" y="224"/>
                </a:cubicBezTo>
                <a:cubicBezTo>
                  <a:pt x="68" y="220"/>
                  <a:pt x="69" y="216"/>
                  <a:pt x="72" y="213"/>
                </a:cubicBezTo>
                <a:cubicBezTo>
                  <a:pt x="74" y="210"/>
                  <a:pt x="78" y="210"/>
                  <a:pt x="80" y="208"/>
                </a:cubicBezTo>
                <a:cubicBezTo>
                  <a:pt x="85" y="200"/>
                  <a:pt x="82" y="188"/>
                  <a:pt x="85" y="179"/>
                </a:cubicBezTo>
                <a:cubicBezTo>
                  <a:pt x="87" y="170"/>
                  <a:pt x="99" y="170"/>
                  <a:pt x="106" y="168"/>
                </a:cubicBezTo>
                <a:cubicBezTo>
                  <a:pt x="119" y="156"/>
                  <a:pt x="108" y="147"/>
                  <a:pt x="128" y="136"/>
                </a:cubicBezTo>
                <a:cubicBezTo>
                  <a:pt x="135" y="124"/>
                  <a:pt x="137" y="117"/>
                  <a:pt x="149" y="109"/>
                </a:cubicBezTo>
                <a:cubicBezTo>
                  <a:pt x="154" y="97"/>
                  <a:pt x="157" y="86"/>
                  <a:pt x="165" y="77"/>
                </a:cubicBezTo>
                <a:cubicBezTo>
                  <a:pt x="169" y="63"/>
                  <a:pt x="169" y="58"/>
                  <a:pt x="184" y="53"/>
                </a:cubicBezTo>
                <a:cubicBezTo>
                  <a:pt x="184" y="43"/>
                  <a:pt x="183" y="33"/>
                  <a:pt x="186" y="24"/>
                </a:cubicBezTo>
                <a:cubicBezTo>
                  <a:pt x="186" y="20"/>
                  <a:pt x="191" y="19"/>
                  <a:pt x="192" y="16"/>
                </a:cubicBezTo>
                <a:cubicBezTo>
                  <a:pt x="192" y="10"/>
                  <a:pt x="189" y="5"/>
                  <a:pt x="189"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92294" name="Freeform 42"/>
          <p:cNvSpPr>
            <a:spLocks/>
          </p:cNvSpPr>
          <p:nvPr/>
        </p:nvSpPr>
        <p:spPr bwMode="auto">
          <a:xfrm>
            <a:off x="5778500" y="2976563"/>
            <a:ext cx="119063" cy="317500"/>
          </a:xfrm>
          <a:custGeom>
            <a:avLst/>
            <a:gdLst>
              <a:gd name="T0" fmla="*/ 0 w 75"/>
              <a:gd name="T1" fmla="*/ 2147483647 h 200"/>
              <a:gd name="T2" fmla="*/ 2147483647 w 75"/>
              <a:gd name="T3" fmla="*/ 2147483647 h 200"/>
              <a:gd name="T4" fmla="*/ 2147483647 w 75"/>
              <a:gd name="T5" fmla="*/ 2147483647 h 200"/>
              <a:gd name="T6" fmla="*/ 2147483647 w 75"/>
              <a:gd name="T7" fmla="*/ 2147483647 h 200"/>
              <a:gd name="T8" fmla="*/ 2147483647 w 75"/>
              <a:gd name="T9" fmla="*/ 2147483647 h 200"/>
              <a:gd name="T10" fmla="*/ 2147483647 w 75"/>
              <a:gd name="T11" fmla="*/ 2147483647 h 200"/>
              <a:gd name="T12" fmla="*/ 2147483647 w 75"/>
              <a:gd name="T13" fmla="*/ 0 h 200"/>
              <a:gd name="T14" fmla="*/ 0 60000 65536"/>
              <a:gd name="T15" fmla="*/ 0 60000 65536"/>
              <a:gd name="T16" fmla="*/ 0 60000 65536"/>
              <a:gd name="T17" fmla="*/ 0 60000 65536"/>
              <a:gd name="T18" fmla="*/ 0 60000 65536"/>
              <a:gd name="T19" fmla="*/ 0 60000 65536"/>
              <a:gd name="T20" fmla="*/ 0 60000 65536"/>
              <a:gd name="T21" fmla="*/ 0 w 75"/>
              <a:gd name="T22" fmla="*/ 0 h 200"/>
              <a:gd name="T23" fmla="*/ 75 w 75"/>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200">
                <a:moveTo>
                  <a:pt x="0" y="200"/>
                </a:moveTo>
                <a:cubicBezTo>
                  <a:pt x="4" y="186"/>
                  <a:pt x="8" y="173"/>
                  <a:pt x="11" y="160"/>
                </a:cubicBezTo>
                <a:cubicBezTo>
                  <a:pt x="13" y="135"/>
                  <a:pt x="22" y="116"/>
                  <a:pt x="29" y="93"/>
                </a:cubicBezTo>
                <a:cubicBezTo>
                  <a:pt x="32" y="80"/>
                  <a:pt x="30" y="73"/>
                  <a:pt x="43" y="69"/>
                </a:cubicBezTo>
                <a:cubicBezTo>
                  <a:pt x="45" y="59"/>
                  <a:pt x="49" y="57"/>
                  <a:pt x="56" y="50"/>
                </a:cubicBezTo>
                <a:cubicBezTo>
                  <a:pt x="59" y="40"/>
                  <a:pt x="66" y="34"/>
                  <a:pt x="72" y="26"/>
                </a:cubicBezTo>
                <a:cubicBezTo>
                  <a:pt x="73" y="17"/>
                  <a:pt x="75" y="0"/>
                  <a:pt x="75"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92295" name="Freeform 43"/>
          <p:cNvSpPr>
            <a:spLocks/>
          </p:cNvSpPr>
          <p:nvPr/>
        </p:nvSpPr>
        <p:spPr bwMode="auto">
          <a:xfrm>
            <a:off x="5897563" y="2679700"/>
            <a:ext cx="39687" cy="309563"/>
          </a:xfrm>
          <a:custGeom>
            <a:avLst/>
            <a:gdLst>
              <a:gd name="T0" fmla="*/ 0 w 25"/>
              <a:gd name="T1" fmla="*/ 2147483647 h 195"/>
              <a:gd name="T2" fmla="*/ 2147483647 w 25"/>
              <a:gd name="T3" fmla="*/ 2147483647 h 195"/>
              <a:gd name="T4" fmla="*/ 2147483647 w 25"/>
              <a:gd name="T5" fmla="*/ 2147483647 h 195"/>
              <a:gd name="T6" fmla="*/ 2147483647 w 25"/>
              <a:gd name="T7" fmla="*/ 2147483647 h 195"/>
              <a:gd name="T8" fmla="*/ 2147483647 w 25"/>
              <a:gd name="T9" fmla="*/ 0 h 195"/>
              <a:gd name="T10" fmla="*/ 0 60000 65536"/>
              <a:gd name="T11" fmla="*/ 0 60000 65536"/>
              <a:gd name="T12" fmla="*/ 0 60000 65536"/>
              <a:gd name="T13" fmla="*/ 0 60000 65536"/>
              <a:gd name="T14" fmla="*/ 0 60000 65536"/>
              <a:gd name="T15" fmla="*/ 0 w 25"/>
              <a:gd name="T16" fmla="*/ 0 h 195"/>
              <a:gd name="T17" fmla="*/ 25 w 25"/>
              <a:gd name="T18" fmla="*/ 195 h 195"/>
            </a:gdLst>
            <a:ahLst/>
            <a:cxnLst>
              <a:cxn ang="T10">
                <a:pos x="T0" y="T1"/>
              </a:cxn>
              <a:cxn ang="T11">
                <a:pos x="T2" y="T3"/>
              </a:cxn>
              <a:cxn ang="T12">
                <a:pos x="T4" y="T5"/>
              </a:cxn>
              <a:cxn ang="T13">
                <a:pos x="T6" y="T7"/>
              </a:cxn>
              <a:cxn ang="T14">
                <a:pos x="T8" y="T9"/>
              </a:cxn>
            </a:cxnLst>
            <a:rect l="T15" t="T16" r="T17" b="T18"/>
            <a:pathLst>
              <a:path w="25" h="195">
                <a:moveTo>
                  <a:pt x="0" y="195"/>
                </a:moveTo>
                <a:cubicBezTo>
                  <a:pt x="0" y="187"/>
                  <a:pt x="0" y="180"/>
                  <a:pt x="2" y="173"/>
                </a:cubicBezTo>
                <a:cubicBezTo>
                  <a:pt x="3" y="167"/>
                  <a:pt x="8" y="157"/>
                  <a:pt x="8" y="157"/>
                </a:cubicBezTo>
                <a:cubicBezTo>
                  <a:pt x="9" y="141"/>
                  <a:pt x="10" y="130"/>
                  <a:pt x="16" y="117"/>
                </a:cubicBezTo>
                <a:cubicBezTo>
                  <a:pt x="21" y="79"/>
                  <a:pt x="25" y="34"/>
                  <a:pt x="5"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92296" name="Freeform 44"/>
          <p:cNvSpPr>
            <a:spLocks/>
          </p:cNvSpPr>
          <p:nvPr/>
        </p:nvSpPr>
        <p:spPr bwMode="auto">
          <a:xfrm>
            <a:off x="5842000" y="2405063"/>
            <a:ext cx="63500" cy="304800"/>
          </a:xfrm>
          <a:custGeom>
            <a:avLst/>
            <a:gdLst>
              <a:gd name="T0" fmla="*/ 2147483647 w 40"/>
              <a:gd name="T1" fmla="*/ 2147483647 h 192"/>
              <a:gd name="T2" fmla="*/ 2147483647 w 40"/>
              <a:gd name="T3" fmla="*/ 2147483647 h 192"/>
              <a:gd name="T4" fmla="*/ 2147483647 w 40"/>
              <a:gd name="T5" fmla="*/ 2147483647 h 192"/>
              <a:gd name="T6" fmla="*/ 2147483647 w 40"/>
              <a:gd name="T7" fmla="*/ 2147483647 h 192"/>
              <a:gd name="T8" fmla="*/ 2147483647 w 40"/>
              <a:gd name="T9" fmla="*/ 2147483647 h 192"/>
              <a:gd name="T10" fmla="*/ 0 w 40"/>
              <a:gd name="T11" fmla="*/ 0 h 192"/>
              <a:gd name="T12" fmla="*/ 0 60000 65536"/>
              <a:gd name="T13" fmla="*/ 0 60000 65536"/>
              <a:gd name="T14" fmla="*/ 0 60000 65536"/>
              <a:gd name="T15" fmla="*/ 0 60000 65536"/>
              <a:gd name="T16" fmla="*/ 0 60000 65536"/>
              <a:gd name="T17" fmla="*/ 0 60000 65536"/>
              <a:gd name="T18" fmla="*/ 0 w 40"/>
              <a:gd name="T19" fmla="*/ 0 h 192"/>
              <a:gd name="T20" fmla="*/ 40 w 40"/>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40" h="192">
                <a:moveTo>
                  <a:pt x="40" y="192"/>
                </a:moveTo>
                <a:cubicBezTo>
                  <a:pt x="37" y="145"/>
                  <a:pt x="36" y="145"/>
                  <a:pt x="29" y="112"/>
                </a:cubicBezTo>
                <a:cubicBezTo>
                  <a:pt x="27" y="94"/>
                  <a:pt x="25" y="75"/>
                  <a:pt x="19" y="58"/>
                </a:cubicBezTo>
                <a:cubicBezTo>
                  <a:pt x="17" y="52"/>
                  <a:pt x="13" y="42"/>
                  <a:pt x="13" y="42"/>
                </a:cubicBezTo>
                <a:cubicBezTo>
                  <a:pt x="10" y="28"/>
                  <a:pt x="5" y="28"/>
                  <a:pt x="3" y="16"/>
                </a:cubicBezTo>
                <a:cubicBezTo>
                  <a:pt x="1" y="10"/>
                  <a:pt x="0" y="0"/>
                  <a:pt x="0"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42063846"/>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6353" name="Picture 3" descr="wall &amp; cloud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6988"/>
            <a:ext cx="9275763" cy="6956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title"/>
          </p:nvPr>
        </p:nvSpPr>
        <p:spPr/>
        <p:txBody>
          <a:bodyPr/>
          <a:lstStyle/>
          <a:p>
            <a:pPr eaLnBrk="1" hangingPunct="1">
              <a:defRPr/>
            </a:pPr>
            <a:r>
              <a:rPr lang="en-US" b="1">
                <a:effectLst>
                  <a:glow rad="127000">
                    <a:schemeClr val="bg1"/>
                  </a:glow>
                </a:effectLst>
                <a:latin typeface="Arial"/>
                <a:cs typeface="Arial"/>
              </a:rPr>
              <a:t>Nehemiah 6:17-19</a:t>
            </a:r>
          </a:p>
        </p:txBody>
      </p:sp>
      <p:sp>
        <p:nvSpPr>
          <p:cNvPr id="18435" name="Rectangle 3"/>
          <p:cNvSpPr>
            <a:spLocks noGrp="1" noChangeArrowheads="1"/>
          </p:cNvSpPr>
          <p:nvPr>
            <p:ph type="body" idx="1"/>
          </p:nvPr>
        </p:nvSpPr>
        <p:spPr>
          <a:xfrm>
            <a:off x="533400" y="1838325"/>
            <a:ext cx="8705850" cy="4038600"/>
          </a:xfrm>
        </p:spPr>
        <p:txBody>
          <a:bodyPr/>
          <a:lstStyle/>
          <a:p>
            <a:pPr eaLnBrk="1" hangingPunct="1">
              <a:defRPr/>
            </a:pPr>
            <a:r>
              <a:rPr lang="en-US" sz="3600" b="1" dirty="0">
                <a:effectLst>
                  <a:glow rad="177800">
                    <a:schemeClr val="bg1"/>
                  </a:glow>
                </a:effectLst>
                <a:latin typeface="Arial"/>
                <a:cs typeface="Arial"/>
              </a:rPr>
              <a:t>The work of God is </a:t>
            </a:r>
            <a:r>
              <a:rPr lang="en-US" sz="3600" b="1" i="1" dirty="0">
                <a:solidFill>
                  <a:srgbClr val="FFFF00"/>
                </a:solidFill>
                <a:effectLst>
                  <a:glow rad="177800">
                    <a:schemeClr val="bg1"/>
                  </a:glow>
                </a:effectLst>
                <a:latin typeface="Arial"/>
                <a:cs typeface="Arial"/>
              </a:rPr>
              <a:t>opposed</a:t>
            </a:r>
            <a:r>
              <a:rPr lang="en-US" sz="3600" b="1" dirty="0">
                <a:effectLst>
                  <a:glow rad="177800">
                    <a:schemeClr val="bg1"/>
                  </a:glow>
                </a:effectLst>
                <a:latin typeface="Arial"/>
                <a:cs typeface="Arial"/>
              </a:rPr>
              <a:t>—again!</a:t>
            </a:r>
          </a:p>
          <a:p>
            <a:pPr eaLnBrk="1" hangingPunct="1">
              <a:defRPr/>
            </a:pPr>
            <a:endParaRPr lang="en-US" sz="3600" b="1" dirty="0">
              <a:effectLst>
                <a:glow rad="177800">
                  <a:schemeClr val="bg1"/>
                </a:glow>
              </a:effectLst>
              <a:latin typeface="Arial"/>
              <a:cs typeface="Arial"/>
            </a:endParaRPr>
          </a:p>
          <a:p>
            <a:pPr lvl="1" eaLnBrk="1" hangingPunct="1">
              <a:defRPr/>
            </a:pPr>
            <a:r>
              <a:rPr lang="en-US" sz="3200" b="1" dirty="0">
                <a:effectLst>
                  <a:glow rad="177800">
                    <a:schemeClr val="bg1"/>
                  </a:glow>
                </a:effectLst>
                <a:latin typeface="Arial"/>
                <a:cs typeface="Arial"/>
              </a:rPr>
              <a:t>Tobiah has powerful </a:t>
            </a:r>
            <a:r>
              <a:rPr lang="en-US" sz="3200" b="1" i="1" dirty="0">
                <a:solidFill>
                  <a:srgbClr val="FFFF00"/>
                </a:solidFill>
                <a:effectLst>
                  <a:glow rad="177800">
                    <a:schemeClr val="bg1"/>
                  </a:glow>
                </a:effectLst>
                <a:latin typeface="Arial"/>
                <a:cs typeface="Arial"/>
              </a:rPr>
              <a:t>political partners</a:t>
            </a:r>
            <a:r>
              <a:rPr lang="en-US" sz="3200" b="1" dirty="0">
                <a:effectLst>
                  <a:glow rad="177800">
                    <a:schemeClr val="bg1"/>
                  </a:glow>
                </a:effectLst>
                <a:latin typeface="Arial"/>
                <a:cs typeface="Arial"/>
              </a:rPr>
              <a:t> (17-18)</a:t>
            </a:r>
          </a:p>
          <a:p>
            <a:pPr lvl="1" eaLnBrk="1" hangingPunct="1">
              <a:defRPr/>
            </a:pPr>
            <a:r>
              <a:rPr lang="en-US" sz="3200" b="1" dirty="0">
                <a:effectLst>
                  <a:glow rad="177800">
                    <a:schemeClr val="bg1"/>
                  </a:glow>
                </a:effectLst>
                <a:latin typeface="Arial"/>
                <a:cs typeface="Arial"/>
              </a:rPr>
              <a:t>Tobiah has insidious </a:t>
            </a:r>
            <a:r>
              <a:rPr lang="en-US" sz="3200" b="1" i="1" dirty="0">
                <a:solidFill>
                  <a:srgbClr val="FFFF00"/>
                </a:solidFill>
                <a:effectLst>
                  <a:glow rad="177800">
                    <a:schemeClr val="bg1"/>
                  </a:glow>
                </a:effectLst>
                <a:latin typeface="Arial"/>
                <a:cs typeface="Arial"/>
              </a:rPr>
              <a:t>inside informers</a:t>
            </a:r>
            <a:r>
              <a:rPr lang="en-US" sz="3200" b="1" dirty="0">
                <a:effectLst>
                  <a:glow rad="177800">
                    <a:schemeClr val="bg1"/>
                  </a:glow>
                </a:effectLst>
                <a:latin typeface="Arial"/>
                <a:cs typeface="Arial"/>
              </a:rPr>
              <a:t> (19a)</a:t>
            </a:r>
          </a:p>
          <a:p>
            <a:pPr lvl="1" eaLnBrk="1" hangingPunct="1">
              <a:defRPr/>
            </a:pPr>
            <a:r>
              <a:rPr lang="en-US" sz="3200" b="1" dirty="0">
                <a:effectLst>
                  <a:glow rad="177800">
                    <a:schemeClr val="bg1"/>
                  </a:glow>
                </a:effectLst>
              </a:rPr>
              <a:t>Tobiah has sent </a:t>
            </a:r>
            <a:r>
              <a:rPr lang="en-US" sz="3200" b="1" i="1" dirty="0">
                <a:solidFill>
                  <a:srgbClr val="FFFF00"/>
                </a:solidFill>
                <a:effectLst>
                  <a:glow rad="177800">
                    <a:schemeClr val="bg1"/>
                  </a:glow>
                </a:effectLst>
              </a:rPr>
              <a:t>scary statements</a:t>
            </a:r>
            <a:r>
              <a:rPr lang="en-US" sz="3200" b="1" dirty="0">
                <a:effectLst>
                  <a:glow rad="177800">
                    <a:schemeClr val="bg1"/>
                  </a:glow>
                </a:effectLst>
              </a:rPr>
              <a:t> (19b)</a:t>
            </a:r>
            <a:endParaRPr lang="en-US" sz="3200" dirty="0">
              <a:effectLst>
                <a:glow rad="177800">
                  <a:schemeClr val="bg1"/>
                </a:glow>
              </a:effectLst>
            </a:endParaRPr>
          </a:p>
        </p:txBody>
      </p:sp>
    </p:spTree>
    <p:extLst>
      <p:ext uri="{BB962C8B-B14F-4D97-AF65-F5344CB8AC3E}">
        <p14:creationId xmlns:p14="http://schemas.microsoft.com/office/powerpoint/2010/main" val="738987304"/>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9737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268413"/>
            <a:ext cx="9129713" cy="561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7379" name="Rectangle 2"/>
          <p:cNvSpPr>
            <a:spLocks noGrp="1" noChangeArrowheads="1"/>
          </p:cNvSpPr>
          <p:nvPr>
            <p:ph type="title" idx="4294967295"/>
          </p:nvPr>
        </p:nvSpPr>
        <p:spPr>
          <a:xfrm>
            <a:off x="-3175" y="-100013"/>
            <a:ext cx="9147175" cy="3889376"/>
          </a:xfrm>
        </p:spPr>
        <p:txBody>
          <a:bodyPr/>
          <a:lstStyle/>
          <a:p>
            <a:r>
              <a:rPr lang="en-US" sz="5400" b="1">
                <a:solidFill>
                  <a:schemeClr val="tx1"/>
                </a:solidFill>
                <a:latin typeface="Arial" charset="0"/>
                <a:ea typeface="ＭＳ Ｐゴシック" charset="0"/>
                <a:cs typeface="ＭＳ Ｐゴシック" charset="0"/>
              </a:rPr>
              <a:t>Are you opposed?</a:t>
            </a:r>
          </a:p>
        </p:txBody>
      </p:sp>
    </p:spTree>
    <p:extLst>
      <p:ext uri="{BB962C8B-B14F-4D97-AF65-F5344CB8AC3E}">
        <p14:creationId xmlns:p14="http://schemas.microsoft.com/office/powerpoint/2010/main" val="124327260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1474"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2075"/>
            <a:ext cx="9144000" cy="6067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1475" name="Rectangle 2"/>
          <p:cNvSpPr>
            <a:spLocks noGrp="1" noChangeArrowheads="1"/>
          </p:cNvSpPr>
          <p:nvPr>
            <p:ph type="title" idx="4294967295"/>
          </p:nvPr>
        </p:nvSpPr>
        <p:spPr>
          <a:xfrm>
            <a:off x="-26988" y="6021388"/>
            <a:ext cx="9145588" cy="792162"/>
          </a:xfrm>
        </p:spPr>
        <p:txBody>
          <a:bodyPr/>
          <a:lstStyle/>
          <a:p>
            <a:r>
              <a:rPr lang="en-US" sz="3600" b="1">
                <a:solidFill>
                  <a:schemeClr val="bg1"/>
                </a:solidFill>
                <a:latin typeface="Arial" charset="0"/>
                <a:ea typeface="ＭＳ Ｐゴシック" charset="0"/>
                <a:cs typeface="ＭＳ Ｐゴシック" charset="0"/>
              </a:rPr>
              <a:t>Jesus promised family opposition</a:t>
            </a:r>
          </a:p>
        </p:txBody>
      </p:sp>
      <p:sp>
        <p:nvSpPr>
          <p:cNvPr id="5" name="Rectangle 2"/>
          <p:cNvSpPr txBox="1">
            <a:spLocks noChangeArrowheads="1"/>
          </p:cNvSpPr>
          <p:nvPr/>
        </p:nvSpPr>
        <p:spPr bwMode="auto">
          <a:xfrm>
            <a:off x="-3175" y="115888"/>
            <a:ext cx="9147175" cy="5400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defTabSz="914400">
              <a:defRPr/>
            </a:pPr>
            <a:r>
              <a:rPr lang="en-US" sz="3600" b="1" baseline="30000" dirty="0">
                <a:solidFill>
                  <a:srgbClr val="FFFFFF"/>
                </a:solidFill>
                <a:effectLst>
                  <a:glow rad="152400">
                    <a:srgbClr val="000000"/>
                  </a:glow>
                </a:effectLst>
                <a:latin typeface="Arial" charset="0"/>
                <a:ea typeface="ＭＳ Ｐゴシック" charset="0"/>
                <a:cs typeface="ＭＳ Ｐゴシック" charset="0"/>
              </a:rPr>
              <a:t>34</a:t>
            </a:r>
            <a:r>
              <a:rPr lang="en-US" sz="3600" b="1" dirty="0">
                <a:solidFill>
                  <a:srgbClr val="FFFFFF"/>
                </a:solidFill>
                <a:effectLst>
                  <a:glow rad="152400">
                    <a:srgbClr val="000000"/>
                  </a:glow>
                </a:effectLst>
                <a:latin typeface="Arial" charset="0"/>
                <a:ea typeface="ＭＳ Ｐゴシック" charset="0"/>
                <a:cs typeface="ＭＳ Ｐゴシック" charset="0"/>
              </a:rPr>
              <a:t>"Don</a:t>
            </a:r>
            <a:r>
              <a:rPr lang="mr-IN" sz="3600" b="1" dirty="0">
                <a:solidFill>
                  <a:srgbClr val="FFFFFF"/>
                </a:solidFill>
                <a:effectLst>
                  <a:glow rad="152400">
                    <a:srgbClr val="000000"/>
                  </a:glow>
                </a:effectLst>
                <a:latin typeface="Arial" charset="0"/>
                <a:ea typeface="ＭＳ Ｐゴシック" charset="0"/>
                <a:cs typeface="ＭＳ Ｐゴシック" charset="0"/>
              </a:rPr>
              <a:t>'</a:t>
            </a:r>
            <a:r>
              <a:rPr lang="en-US" sz="3600" b="1" dirty="0">
                <a:solidFill>
                  <a:srgbClr val="FFFFFF"/>
                </a:solidFill>
                <a:effectLst>
                  <a:glow rad="152400">
                    <a:srgbClr val="000000"/>
                  </a:glow>
                </a:effectLst>
                <a:latin typeface="Arial" charset="0"/>
                <a:ea typeface="ＭＳ Ｐゴシック" charset="0"/>
                <a:cs typeface="ＭＳ Ｐゴシック" charset="0"/>
              </a:rPr>
              <a:t>t imagine that I came to bring peace to the earth! </a:t>
            </a:r>
            <a:br>
              <a:rPr lang="en-US" sz="3600" b="1" dirty="0">
                <a:solidFill>
                  <a:srgbClr val="FFFFFF"/>
                </a:solidFill>
                <a:effectLst>
                  <a:glow rad="152400">
                    <a:srgbClr val="000000"/>
                  </a:glow>
                </a:effectLst>
                <a:latin typeface="Arial" charset="0"/>
                <a:ea typeface="ＭＳ Ｐゴシック" charset="0"/>
                <a:cs typeface="ＭＳ Ｐゴシック" charset="0"/>
              </a:rPr>
            </a:br>
            <a:r>
              <a:rPr lang="en-US" sz="3600" b="1" dirty="0">
                <a:solidFill>
                  <a:srgbClr val="FFFFFF"/>
                </a:solidFill>
                <a:effectLst>
                  <a:glow rad="152400">
                    <a:srgbClr val="000000"/>
                  </a:glow>
                </a:effectLst>
                <a:latin typeface="Arial" charset="0"/>
                <a:ea typeface="ＭＳ Ｐゴシック" charset="0"/>
                <a:cs typeface="ＭＳ Ｐゴシック" charset="0"/>
              </a:rPr>
              <a:t>I came not to bring peace, but a sword.</a:t>
            </a:r>
          </a:p>
          <a:p>
            <a:pPr defTabSz="914400">
              <a:defRPr/>
            </a:pPr>
            <a:r>
              <a:rPr lang="en-US" sz="3600" b="1" baseline="30000" dirty="0">
                <a:solidFill>
                  <a:srgbClr val="FFFFFF"/>
                </a:solidFill>
                <a:effectLst>
                  <a:glow rad="152400">
                    <a:srgbClr val="000000"/>
                  </a:glow>
                </a:effectLst>
                <a:latin typeface="Arial" charset="0"/>
                <a:ea typeface="ＭＳ Ｐゴシック" charset="0"/>
                <a:cs typeface="ＭＳ Ｐゴシック" charset="0"/>
              </a:rPr>
              <a:t>35</a:t>
            </a:r>
            <a:r>
              <a:rPr lang="en-US" sz="3600" b="1" dirty="0">
                <a:solidFill>
                  <a:srgbClr val="FFFFFF"/>
                </a:solidFill>
                <a:effectLst>
                  <a:glow rad="152400">
                    <a:srgbClr val="000000"/>
                  </a:glow>
                </a:effectLst>
                <a:latin typeface="Arial" charset="0"/>
                <a:ea typeface="ＭＳ Ｐゴシック" charset="0"/>
                <a:cs typeface="ＭＳ Ｐゴシック" charset="0"/>
              </a:rPr>
              <a:t>I have come to set </a:t>
            </a:r>
            <a:br>
              <a:rPr lang="en-US" sz="3600" b="1" dirty="0">
                <a:solidFill>
                  <a:srgbClr val="FFFFFF"/>
                </a:solidFill>
                <a:effectLst>
                  <a:glow rad="152400">
                    <a:srgbClr val="000000"/>
                  </a:glow>
                </a:effectLst>
                <a:latin typeface="Arial" charset="0"/>
                <a:ea typeface="ＭＳ Ｐゴシック" charset="0"/>
                <a:cs typeface="ＭＳ Ｐゴシック" charset="0"/>
              </a:rPr>
            </a:br>
            <a:r>
              <a:rPr lang="en-US" sz="3600" b="1" dirty="0">
                <a:solidFill>
                  <a:srgbClr val="FFFFFF"/>
                </a:solidFill>
                <a:effectLst>
                  <a:glow rad="152400">
                    <a:srgbClr val="000000"/>
                  </a:glow>
                </a:effectLst>
                <a:latin typeface="Arial" charset="0"/>
                <a:ea typeface="ＭＳ Ｐゴシック" charset="0"/>
                <a:cs typeface="ＭＳ Ｐゴシック" charset="0"/>
              </a:rPr>
              <a:t>a man against his father, </a:t>
            </a:r>
            <a:br>
              <a:rPr lang="en-US" sz="3600" b="1" dirty="0">
                <a:solidFill>
                  <a:srgbClr val="FFFFFF"/>
                </a:solidFill>
                <a:effectLst>
                  <a:glow rad="152400">
                    <a:srgbClr val="000000"/>
                  </a:glow>
                </a:effectLst>
                <a:latin typeface="Arial" charset="0"/>
                <a:ea typeface="ＭＳ Ｐゴシック" charset="0"/>
                <a:cs typeface="ＭＳ Ｐゴシック" charset="0"/>
              </a:rPr>
            </a:br>
            <a:r>
              <a:rPr lang="en-US" sz="3600" b="1" dirty="0">
                <a:solidFill>
                  <a:srgbClr val="FFFFFF"/>
                </a:solidFill>
                <a:effectLst>
                  <a:glow rad="152400">
                    <a:srgbClr val="000000"/>
                  </a:glow>
                </a:effectLst>
                <a:latin typeface="Arial" charset="0"/>
                <a:ea typeface="ＭＳ Ｐゴシック" charset="0"/>
                <a:cs typeface="ＭＳ Ｐゴシック" charset="0"/>
              </a:rPr>
              <a:t>a daughter against her mother, </a:t>
            </a:r>
            <a:br>
              <a:rPr lang="en-US" sz="3600" b="1" dirty="0">
                <a:solidFill>
                  <a:srgbClr val="FFFFFF"/>
                </a:solidFill>
                <a:effectLst>
                  <a:glow rad="152400">
                    <a:srgbClr val="000000"/>
                  </a:glow>
                </a:effectLst>
                <a:latin typeface="Arial" charset="0"/>
                <a:ea typeface="ＭＳ Ｐゴシック" charset="0"/>
                <a:cs typeface="ＭＳ Ｐゴシック" charset="0"/>
              </a:rPr>
            </a:br>
            <a:r>
              <a:rPr lang="en-US" sz="3600" b="1" dirty="0">
                <a:solidFill>
                  <a:srgbClr val="FFFFFF"/>
                </a:solidFill>
                <a:effectLst>
                  <a:glow rad="152400">
                    <a:srgbClr val="000000"/>
                  </a:glow>
                </a:effectLst>
                <a:latin typeface="Arial" charset="0"/>
                <a:ea typeface="ＭＳ Ｐゴシック" charset="0"/>
                <a:cs typeface="ＭＳ Ｐゴシック" charset="0"/>
              </a:rPr>
              <a:t>and a daughter-in-law against her mother-in-law.</a:t>
            </a:r>
          </a:p>
          <a:p>
            <a:pPr defTabSz="914400">
              <a:defRPr/>
            </a:pPr>
            <a:r>
              <a:rPr lang="en-US" sz="3600" b="1" baseline="30000" dirty="0">
                <a:solidFill>
                  <a:srgbClr val="FFFFFF"/>
                </a:solidFill>
                <a:effectLst>
                  <a:glow rad="152400">
                    <a:srgbClr val="000000"/>
                  </a:glow>
                </a:effectLst>
                <a:latin typeface="Arial" charset="0"/>
                <a:ea typeface="ＭＳ Ｐゴシック" charset="0"/>
                <a:cs typeface="ＭＳ Ｐゴシック" charset="0"/>
              </a:rPr>
              <a:t>36</a:t>
            </a:r>
            <a:r>
              <a:rPr lang="en-US" sz="3600" b="1" dirty="0">
                <a:solidFill>
                  <a:srgbClr val="FFFFFF"/>
                </a:solidFill>
                <a:effectLst>
                  <a:glow rad="152400">
                    <a:srgbClr val="000000"/>
                  </a:glow>
                </a:effectLst>
                <a:latin typeface="Arial" charset="0"/>
                <a:ea typeface="ＭＳ Ｐゴシック" charset="0"/>
                <a:cs typeface="ＭＳ Ｐゴシック" charset="0"/>
              </a:rPr>
              <a:t>Your enemies will be right in your own household!" (Matt. 10:34-36 </a:t>
            </a:r>
            <a:r>
              <a:rPr lang="en-US" sz="3200" b="1" dirty="0">
                <a:solidFill>
                  <a:srgbClr val="FFFFFF"/>
                </a:solidFill>
                <a:effectLst>
                  <a:glow rad="152400">
                    <a:srgbClr val="000000"/>
                  </a:glow>
                </a:effectLst>
                <a:latin typeface="Arial" charset="0"/>
                <a:ea typeface="ＭＳ Ｐゴシック" charset="0"/>
                <a:cs typeface="ＭＳ Ｐゴシック" charset="0"/>
              </a:rPr>
              <a:t>NLT</a:t>
            </a:r>
            <a:r>
              <a:rPr lang="en-US" sz="3600" b="1" dirty="0">
                <a:solidFill>
                  <a:srgbClr val="FFFFFF"/>
                </a:solidFill>
                <a:effectLst>
                  <a:glow rad="1524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3255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2498" name="Rectangle 2"/>
          <p:cNvSpPr>
            <a:spLocks noGrp="1" noChangeArrowheads="1"/>
          </p:cNvSpPr>
          <p:nvPr>
            <p:ph type="title" idx="4294967295"/>
          </p:nvPr>
        </p:nvSpPr>
        <p:spPr>
          <a:xfrm>
            <a:off x="-26988" y="6021388"/>
            <a:ext cx="9145588" cy="792162"/>
          </a:xfrm>
        </p:spPr>
        <p:txBody>
          <a:bodyPr/>
          <a:lstStyle/>
          <a:p>
            <a:r>
              <a:rPr lang="en-US" b="1">
                <a:solidFill>
                  <a:schemeClr val="bg1"/>
                </a:solidFill>
                <a:latin typeface="Arial" charset="0"/>
                <a:ea typeface="ＭＳ Ｐゴシック" charset="0"/>
                <a:cs typeface="ＭＳ Ｐゴシック" charset="0"/>
              </a:rPr>
              <a:t>"Me?  Be a Christian at work?"</a:t>
            </a:r>
          </a:p>
        </p:txBody>
      </p:sp>
      <p:pic>
        <p:nvPicPr>
          <p:cNvPr id="5" name="Picture 4"/>
          <p:cNvPicPr>
            <a:picLocks noChangeAspect="1"/>
          </p:cNvPicPr>
          <p:nvPr/>
        </p:nvPicPr>
        <p:blipFill>
          <a:blip r:embed="rId2"/>
          <a:stretch>
            <a:fillRect/>
          </a:stretch>
        </p:blipFill>
        <p:spPr>
          <a:xfrm>
            <a:off x="945444" y="378177"/>
            <a:ext cx="7224889" cy="5418667"/>
          </a:xfrm>
          <a:prstGeom prst="rect">
            <a:avLst/>
          </a:prstGeom>
        </p:spPr>
      </p:pic>
    </p:spTree>
    <p:extLst>
      <p:ext uri="{BB962C8B-B14F-4D97-AF65-F5344CB8AC3E}">
        <p14:creationId xmlns:p14="http://schemas.microsoft.com/office/powerpoint/2010/main" val="244489671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617" name="Rectangle 2"/>
          <p:cNvSpPr>
            <a:spLocks noChangeArrowheads="1"/>
          </p:cNvSpPr>
          <p:nvPr/>
        </p:nvSpPr>
        <p:spPr bwMode="auto">
          <a:xfrm>
            <a:off x="-76200" y="-76200"/>
            <a:ext cx="9220200" cy="71628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1" hangingPunct="1">
              <a:spcBef>
                <a:spcPct val="20000"/>
              </a:spcBef>
              <a:buClr>
                <a:srgbClr val="FF3399"/>
              </a:buClr>
              <a:buFontTx/>
              <a:buChar char="•"/>
            </a:pPr>
            <a:endParaRPr lang="en-US" sz="3200" baseline="0">
              <a:solidFill>
                <a:srgbClr val="FFCC00"/>
              </a:solidFill>
              <a:latin typeface="Arial Black" charset="0"/>
            </a:endParaRPr>
          </a:p>
        </p:txBody>
      </p:sp>
      <p:sp>
        <p:nvSpPr>
          <p:cNvPr id="1007618" name="Rectangle 2"/>
          <p:cNvSpPr>
            <a:spLocks noGrp="1" noChangeArrowheads="1"/>
          </p:cNvSpPr>
          <p:nvPr>
            <p:ph type="title"/>
          </p:nvPr>
        </p:nvSpPr>
        <p:spPr>
          <a:xfrm>
            <a:off x="0" y="1773238"/>
            <a:ext cx="3995738" cy="5164137"/>
          </a:xfrm>
        </p:spPr>
        <p:txBody>
          <a:bodyPr/>
          <a:lstStyle/>
          <a:p>
            <a:pPr eaLnBrk="1" hangingPunct="1"/>
            <a:r>
              <a:rPr lang="en-US" altLang="zh-CN" sz="5400" b="1">
                <a:solidFill>
                  <a:srgbClr val="2B0D00"/>
                </a:solidFill>
                <a:latin typeface="Arial Black" charset="0"/>
                <a:ea typeface="SimSun" charset="0"/>
                <a:cs typeface="SimSun" charset="0"/>
              </a:rPr>
              <a:t>Opposing Our Church</a:t>
            </a:r>
            <a:endParaRPr lang="en-US" sz="5400" b="1">
              <a:solidFill>
                <a:srgbClr val="8F0000"/>
              </a:solidFill>
              <a:latin typeface="Arial Black" charset="0"/>
              <a:ea typeface="SimSun" charset="0"/>
              <a:cs typeface="SimSun" charset="0"/>
            </a:endParaRPr>
          </a:p>
        </p:txBody>
      </p:sp>
      <p:pic>
        <p:nvPicPr>
          <p:cNvPr id="1007619" name="Picture 4" descr="Crossroads-Logo-Onl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03650" y="228600"/>
            <a:ext cx="5194300" cy="519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7620" name="Picture 8" descr="Crossroads-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0" y="5422900"/>
            <a:ext cx="5181600" cy="143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7621" name="Picture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95288" y="17463"/>
            <a:ext cx="2641600" cy="308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837674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1713" name="Picture 2" descr="God as refuge lighthous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78374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1714" name="Rectangle 2"/>
          <p:cNvSpPr>
            <a:spLocks noGrp="1" noChangeArrowheads="1"/>
          </p:cNvSpPr>
          <p:nvPr>
            <p:ph type="title" idx="4294967295"/>
          </p:nvPr>
        </p:nvSpPr>
        <p:spPr>
          <a:xfrm>
            <a:off x="4932363" y="3500438"/>
            <a:ext cx="4206875" cy="3357562"/>
          </a:xfrm>
          <a:solidFill>
            <a:schemeClr val="bg1"/>
          </a:solidFill>
        </p:spPr>
        <p:txBody>
          <a:bodyPr/>
          <a:lstStyle/>
          <a:p>
            <a:pPr marL="835025" indent="-835025" algn="l"/>
            <a:r>
              <a:rPr lang="en-US" b="1">
                <a:solidFill>
                  <a:schemeClr val="tx1"/>
                </a:solidFill>
                <a:latin typeface="Arial" charset="0"/>
                <a:ea typeface="ＭＳ Ｐゴシック" charset="0"/>
                <a:cs typeface="ＭＳ Ｐゴシック" charset="0"/>
              </a:rPr>
              <a:t>1.	Expect some to </a:t>
            </a:r>
            <a:r>
              <a:rPr lang="en-US" b="1">
                <a:solidFill>
                  <a:srgbClr val="FF0000"/>
                </a:solidFill>
                <a:latin typeface="Arial" charset="0"/>
                <a:ea typeface="ＭＳ Ｐゴシック" charset="0"/>
                <a:cs typeface="ＭＳ Ｐゴシック" charset="0"/>
              </a:rPr>
              <a:t>oppose</a:t>
            </a:r>
            <a:r>
              <a:rPr lang="en-US" b="1">
                <a:solidFill>
                  <a:schemeClr val="tx1"/>
                </a:solidFill>
                <a:latin typeface="Arial" charset="0"/>
                <a:ea typeface="ＭＳ Ｐゴシック" charset="0"/>
                <a:cs typeface="ＭＳ Ｐゴシック" charset="0"/>
              </a:rPr>
              <a:t> God</a:t>
            </a:r>
            <a:r>
              <a:rPr lang="mr-IN" b="1">
                <a:solidFill>
                  <a:schemeClr val="tx1"/>
                </a:solidFill>
                <a:latin typeface="Arial" charset="0"/>
                <a:ea typeface="ＭＳ Ｐゴシック" charset="0"/>
                <a:cs typeface="ＭＳ Ｐゴシック" charset="0"/>
              </a:rPr>
              <a:t>'</a:t>
            </a:r>
            <a:r>
              <a:rPr lang="en-US" b="1">
                <a:solidFill>
                  <a:schemeClr val="tx1"/>
                </a:solidFill>
                <a:latin typeface="Arial" charset="0"/>
                <a:ea typeface="ＭＳ Ｐゴシック" charset="0"/>
                <a:cs typeface="ＭＳ Ｐゴシック" charset="0"/>
              </a:rPr>
              <a:t>s work (6:17-19). </a:t>
            </a:r>
          </a:p>
        </p:txBody>
      </p:sp>
    </p:spTree>
    <p:extLst>
      <p:ext uri="{BB962C8B-B14F-4D97-AF65-F5344CB8AC3E}">
        <p14:creationId xmlns:p14="http://schemas.microsoft.com/office/powerpoint/2010/main" val="274047427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baseline="300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Nehemiah 7</a:t>
            </a:r>
          </a:p>
        </p:txBody>
      </p:sp>
    </p:spTree>
    <p:extLst>
      <p:ext uri="{BB962C8B-B14F-4D97-AF65-F5344CB8AC3E}">
        <p14:creationId xmlns:p14="http://schemas.microsoft.com/office/powerpoint/2010/main" val="243811523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2737" name="Picture 3" descr="ches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350" y="0"/>
            <a:ext cx="9177338" cy="688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2738" name="Rectangle 2"/>
          <p:cNvSpPr>
            <a:spLocks noGrp="1" noChangeArrowheads="1"/>
          </p:cNvSpPr>
          <p:nvPr>
            <p:ph type="title" idx="4294967295"/>
          </p:nvPr>
        </p:nvSpPr>
        <p:spPr>
          <a:xfrm>
            <a:off x="-36513" y="-26988"/>
            <a:ext cx="9180513" cy="863601"/>
          </a:xfrm>
          <a:solidFill>
            <a:schemeClr val="bg1"/>
          </a:solidFill>
        </p:spPr>
        <p:txBody>
          <a:bodyPr/>
          <a:lstStyle/>
          <a:p>
            <a:pPr marL="835025" indent="-835025" algn="l"/>
            <a:r>
              <a:rPr lang="en-US" sz="4800" b="1">
                <a:solidFill>
                  <a:schemeClr val="tx1"/>
                </a:solidFill>
                <a:latin typeface="Arial" charset="0"/>
                <a:ea typeface="ＭＳ Ｐゴシック" charset="0"/>
                <a:cs typeface="ＭＳ Ｐゴシック" charset="0"/>
              </a:rPr>
              <a:t>2.	</a:t>
            </a:r>
            <a:r>
              <a:rPr lang="en-US" sz="4800" b="1">
                <a:solidFill>
                  <a:srgbClr val="FF0000"/>
                </a:solidFill>
                <a:latin typeface="Arial" charset="0"/>
                <a:ea typeface="ＭＳ Ｐゴシック" charset="0"/>
                <a:cs typeface="ＭＳ Ｐゴシック" charset="0"/>
              </a:rPr>
              <a:t>Guard</a:t>
            </a:r>
            <a:r>
              <a:rPr lang="en-US" sz="4800" b="1">
                <a:solidFill>
                  <a:schemeClr val="tx1"/>
                </a:solidFill>
                <a:latin typeface="Arial" charset="0"/>
                <a:ea typeface="ＭＳ Ｐゴシック" charset="0"/>
                <a:cs typeface="ＭＳ Ｐゴシック" charset="0"/>
              </a:rPr>
              <a:t> God</a:t>
            </a:r>
            <a:r>
              <a:rPr lang="mr-IN" sz="4800" b="1">
                <a:solidFill>
                  <a:schemeClr val="tx1"/>
                </a:solidFill>
                <a:latin typeface="Arial" charset="0"/>
                <a:ea typeface="ＭＳ Ｐゴシック" charset="0"/>
                <a:cs typeface="ＭＳ Ｐゴシック" charset="0"/>
              </a:rPr>
              <a:t>'</a:t>
            </a:r>
            <a:r>
              <a:rPr lang="en-US" sz="4800" b="1">
                <a:solidFill>
                  <a:schemeClr val="tx1"/>
                </a:solidFill>
                <a:latin typeface="Arial" charset="0"/>
                <a:ea typeface="ＭＳ Ｐゴシック" charset="0"/>
                <a:cs typeface="ＭＳ Ｐゴシック" charset="0"/>
              </a:rPr>
              <a:t>s work (7:1-3). </a:t>
            </a:r>
          </a:p>
        </p:txBody>
      </p:sp>
    </p:spTree>
    <p:extLst>
      <p:ext uri="{BB962C8B-B14F-4D97-AF65-F5344CB8AC3E}">
        <p14:creationId xmlns:p14="http://schemas.microsoft.com/office/powerpoint/2010/main" val="2509260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8305" name="Picture 1" descr="ezra thanks god for his hel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023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8306" name="Title 2"/>
          <p:cNvSpPr>
            <a:spLocks noGrp="1"/>
          </p:cNvSpPr>
          <p:nvPr>
            <p:ph type="title" idx="4294967295"/>
          </p:nvPr>
        </p:nvSpPr>
        <p:spPr>
          <a:xfrm>
            <a:off x="6019800" y="685799"/>
            <a:ext cx="2956518" cy="5007499"/>
          </a:xfrm>
        </p:spPr>
        <p:txBody>
          <a:bodyPr/>
          <a:lstStyle/>
          <a:p>
            <a:pPr eaLnBrk="1" hangingPunct="1"/>
            <a:r>
              <a:rPr lang="en-US" b="1">
                <a:latin typeface="Helvetica" charset="0"/>
                <a:ea typeface="Osaka" charset="0"/>
                <a:cs typeface="Osaka" charset="0"/>
              </a:rPr>
              <a:t>Ezra restored the people in an amazing revival (Ezra 8).</a:t>
            </a:r>
          </a:p>
        </p:txBody>
      </p:sp>
    </p:spTree>
    <p:extLst>
      <p:ext uri="{BB962C8B-B14F-4D97-AF65-F5344CB8AC3E}">
        <p14:creationId xmlns:p14="http://schemas.microsoft.com/office/powerpoint/2010/main" val="276300239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61" name="Picture 2" descr="Salinas Pueblo Mission quarai-wall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3762" name="Rectangle 2"/>
          <p:cNvSpPr>
            <a:spLocks noGrp="1" noChangeArrowheads="1"/>
          </p:cNvSpPr>
          <p:nvPr>
            <p:ph type="title" idx="4294967295"/>
          </p:nvPr>
        </p:nvSpPr>
        <p:spPr>
          <a:xfrm>
            <a:off x="-36513" y="-26988"/>
            <a:ext cx="6227763" cy="1727201"/>
          </a:xfrm>
        </p:spPr>
        <p:txBody>
          <a:bodyPr/>
          <a:lstStyle/>
          <a:p>
            <a:r>
              <a:rPr lang="en-US" sz="3600" b="1">
                <a:solidFill>
                  <a:schemeClr val="tx1"/>
                </a:solidFill>
                <a:latin typeface="Arial" charset="0"/>
                <a:ea typeface="ＭＳ Ｐゴシック" charset="0"/>
                <a:cs typeface="ＭＳ Ｐゴシック" charset="0"/>
              </a:rPr>
              <a:t>Nehemiah responded to threats by </a:t>
            </a:r>
            <a:r>
              <a:rPr lang="en-US" sz="3600" b="1">
                <a:solidFill>
                  <a:srgbClr val="FF0000"/>
                </a:solidFill>
                <a:latin typeface="Arial" charset="0"/>
                <a:ea typeface="ＭＳ Ｐゴシック" charset="0"/>
                <a:cs typeface="ＭＳ Ｐゴシック" charset="0"/>
              </a:rPr>
              <a:t>guarding</a:t>
            </a:r>
            <a:r>
              <a:rPr lang="en-US" sz="3600" b="1">
                <a:solidFill>
                  <a:schemeClr val="tx1"/>
                </a:solidFill>
                <a:latin typeface="Arial" charset="0"/>
                <a:ea typeface="ＭＳ Ｐゴシック" charset="0"/>
                <a:cs typeface="ＭＳ Ｐゴシック" charset="0"/>
              </a:rPr>
              <a:t> the city (7:1-3).</a:t>
            </a:r>
          </a:p>
        </p:txBody>
      </p:sp>
    </p:spTree>
    <p:extLst>
      <p:ext uri="{BB962C8B-B14F-4D97-AF65-F5344CB8AC3E}">
        <p14:creationId xmlns:p14="http://schemas.microsoft.com/office/powerpoint/2010/main" val="51350874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716463" y="0"/>
            <a:ext cx="4427537" cy="6858000"/>
          </a:xfrm>
          <a:solidFill>
            <a:srgbClr val="000090"/>
          </a:solidFill>
        </p:spPr>
        <p:txBody>
          <a:bodyPr anchor="ctr"/>
          <a:lstStyle/>
          <a:p>
            <a:pPr algn="ctr" eaLnBrk="1" hangingPunct="1">
              <a:defRPr/>
            </a:pPr>
            <a:r>
              <a:rPr lang="en-US" sz="4800" b="1" dirty="0">
                <a:latin typeface="Arial"/>
                <a:cs typeface="Arial"/>
              </a:rPr>
              <a:t>Some guarded the gates and others guarded their homes</a:t>
            </a:r>
          </a:p>
        </p:txBody>
      </p:sp>
      <p:pic>
        <p:nvPicPr>
          <p:cNvPr id="1020930" name="Picture 5" descr="antonine-guard-00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7005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063656"/>
      </p:ext>
    </p:extLst>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4448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88" y="0"/>
            <a:ext cx="9142412" cy="6846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4483" name="Rectangle 2"/>
          <p:cNvSpPr>
            <a:spLocks noGrp="1" noChangeArrowheads="1"/>
          </p:cNvSpPr>
          <p:nvPr>
            <p:ph type="title" idx="4294967295"/>
          </p:nvPr>
        </p:nvSpPr>
        <p:spPr>
          <a:xfrm>
            <a:off x="2627313" y="116011"/>
            <a:ext cx="6516687" cy="1440781"/>
          </a:xfrm>
        </p:spPr>
        <p:txBody>
          <a:bodyPr/>
          <a:lstStyle/>
          <a:p>
            <a:r>
              <a:rPr lang="en-US" b="1">
                <a:solidFill>
                  <a:schemeClr val="tx1"/>
                </a:solidFill>
                <a:latin typeface="Arial" charset="0"/>
                <a:ea typeface="ＭＳ Ｐゴシック" charset="0"/>
                <a:cs typeface="ＭＳ Ｐゴシック" charset="0"/>
              </a:rPr>
              <a:t>The Main Idea of Nehemiah 6:15–7:3</a:t>
            </a:r>
          </a:p>
        </p:txBody>
      </p:sp>
      <p:sp>
        <p:nvSpPr>
          <p:cNvPr id="1044484" name="Rectangle 2"/>
          <p:cNvSpPr txBox="1">
            <a:spLocks noChangeArrowheads="1"/>
          </p:cNvSpPr>
          <p:nvPr/>
        </p:nvSpPr>
        <p:spPr bwMode="auto">
          <a:xfrm>
            <a:off x="-3175" y="3284538"/>
            <a:ext cx="3927475" cy="3313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6600" b="1" baseline="0">
                <a:solidFill>
                  <a:srgbClr val="800000"/>
                </a:solidFill>
                <a:latin typeface="Arial" charset="0"/>
              </a:rPr>
              <a:t>Guard</a:t>
            </a:r>
            <a:r>
              <a:rPr lang="en-US" sz="6600" b="1" baseline="0">
                <a:solidFill>
                  <a:srgbClr val="000000"/>
                </a:solidFill>
                <a:latin typeface="Arial" charset="0"/>
              </a:rPr>
              <a:t> God</a:t>
            </a:r>
            <a:r>
              <a:rPr lang="mr-IN" sz="6600" b="1" baseline="0">
                <a:solidFill>
                  <a:srgbClr val="000000"/>
                </a:solidFill>
                <a:latin typeface="Arial" charset="0"/>
              </a:rPr>
              <a:t>'</a:t>
            </a:r>
            <a:r>
              <a:rPr lang="en-US" sz="6600" b="1" baseline="0">
                <a:solidFill>
                  <a:srgbClr val="000000"/>
                </a:solidFill>
                <a:latin typeface="Arial" charset="0"/>
              </a:rPr>
              <a:t>s work!</a:t>
            </a:r>
          </a:p>
        </p:txBody>
      </p:sp>
    </p:spTree>
    <p:extLst>
      <p:ext uri="{BB962C8B-B14F-4D97-AF65-F5344CB8AC3E}">
        <p14:creationId xmlns:p14="http://schemas.microsoft.com/office/powerpoint/2010/main" val="189801713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icopolis odeum seats not restored, tb05110312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3402"/>
            <a:ext cx="9099463" cy="6824597"/>
          </a:xfrm>
          <a:prstGeom prst="rect">
            <a:avLst/>
          </a:prstGeom>
        </p:spPr>
      </p:pic>
      <p:sp>
        <p:nvSpPr>
          <p:cNvPr id="900098" name="Rectangle 2"/>
          <p:cNvSpPr>
            <a:spLocks noGrp="1" noChangeArrowheads="1"/>
          </p:cNvSpPr>
          <p:nvPr>
            <p:ph type="ctrTitle"/>
          </p:nvPr>
        </p:nvSpPr>
        <p:spPr>
          <a:xfrm>
            <a:off x="0" y="232008"/>
            <a:ext cx="9144000" cy="312498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should you respond to God</a:t>
            </a:r>
            <a:r>
              <a:rPr lang="mr-IN"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s faithfulness to </a:t>
            </a:r>
            <a:r>
              <a:rPr lang="en-US" sz="5400" b="1" dirty="0">
                <a:solidFill>
                  <a:srgbClr val="FFFF00"/>
                </a:solidFill>
                <a:effectLst>
                  <a:glow rad="127000">
                    <a:schemeClr val="tx1"/>
                  </a:glow>
                </a:effectLst>
                <a:latin typeface="Arial" charset="0"/>
                <a:ea typeface="ＭＳ Ｐゴシック" charset="0"/>
                <a:cs typeface="ＭＳ Ｐゴシック" charset="0"/>
              </a:rPr>
              <a:t>restore</a:t>
            </a:r>
            <a:r>
              <a:rPr lang="en-US" sz="5400" b="1" dirty="0">
                <a:effectLst>
                  <a:glow rad="127000">
                    <a:schemeClr val="tx1"/>
                  </a:glow>
                </a:effectLst>
                <a:latin typeface="Arial" charset="0"/>
                <a:ea typeface="ＭＳ Ｐゴシック" charset="0"/>
                <a:cs typeface="ＭＳ Ｐゴシック" charset="0"/>
              </a:rPr>
              <a:t> you?</a:t>
            </a:r>
          </a:p>
        </p:txBody>
      </p:sp>
    </p:spTree>
    <p:extLst>
      <p:ext uri="{BB962C8B-B14F-4D97-AF65-F5344CB8AC3E}">
        <p14:creationId xmlns:p14="http://schemas.microsoft.com/office/powerpoint/2010/main" val="338680747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mal Dining Servic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0169" y="1844824"/>
            <a:ext cx="4879931" cy="504489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a:solidFill>
                  <a:srgbClr val="FFFF00"/>
                </a:solidFill>
                <a:effectLst>
                  <a:glow rad="127000">
                    <a:schemeClr val="tx1"/>
                  </a:glow>
                </a:effectLst>
                <a:latin typeface="Arial" charset="0"/>
                <a:ea typeface="ＭＳ Ｐゴシック" charset="0"/>
                <a:cs typeface="ＭＳ Ｐゴシック" charset="0"/>
              </a:rPr>
              <a:t>Serve</a:t>
            </a:r>
            <a:r>
              <a:rPr lang="en-US" sz="4800" b="1" dirty="0">
                <a:effectLst>
                  <a:glow rad="127000">
                    <a:schemeClr val="tx1"/>
                  </a:glow>
                </a:effectLst>
                <a:latin typeface="Arial" charset="0"/>
                <a:ea typeface="ＭＳ Ｐゴシック" charset="0"/>
                <a:cs typeface="ＭＳ Ｐゴシック" charset="0"/>
              </a:rPr>
              <a:t> God diligently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(Neh 1–7).</a:t>
            </a:r>
          </a:p>
        </p:txBody>
      </p:sp>
    </p:spTree>
    <p:extLst>
      <p:ext uri="{BB962C8B-B14F-4D97-AF65-F5344CB8AC3E}">
        <p14:creationId xmlns:p14="http://schemas.microsoft.com/office/powerpoint/2010/main" val="3981418810"/>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intro blessing Worshi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588" y="44624"/>
            <a:ext cx="9112412" cy="683430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88032"/>
            <a:ext cx="9144000" cy="285293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en-US" sz="4800" b="1" dirty="0">
                <a:solidFill>
                  <a:srgbClr val="FFFF00"/>
                </a:solidFill>
                <a:effectLst>
                  <a:glow rad="127000">
                    <a:schemeClr val="tx1"/>
                  </a:glow>
                </a:effectLst>
                <a:latin typeface="Arial" charset="0"/>
                <a:ea typeface="ＭＳ Ｐゴシック" charset="0"/>
                <a:cs typeface="ＭＳ Ｐゴシック" charset="0"/>
              </a:rPr>
              <a:t>Worship</a:t>
            </a:r>
            <a:r>
              <a:rPr lang="en-US" sz="4800" b="1" dirty="0">
                <a:effectLst>
                  <a:glow rad="127000">
                    <a:schemeClr val="tx1"/>
                  </a:glow>
                </a:effectLst>
                <a:latin typeface="Arial" charset="0"/>
                <a:ea typeface="ＭＳ Ｐゴシック" charset="0"/>
                <a:cs typeface="ＭＳ Ｐゴシック" charset="0"/>
              </a:rPr>
              <a:t> God diligently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(Neh 8–13).</a:t>
            </a:r>
          </a:p>
        </p:txBody>
      </p:sp>
    </p:spTree>
    <p:extLst>
      <p:ext uri="{BB962C8B-B14F-4D97-AF65-F5344CB8AC3E}">
        <p14:creationId xmlns:p14="http://schemas.microsoft.com/office/powerpoint/2010/main" val="594876885"/>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baseline="300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Nehemiah 8</a:t>
            </a:r>
          </a:p>
        </p:txBody>
      </p:sp>
    </p:spTree>
    <p:extLst>
      <p:ext uri="{BB962C8B-B14F-4D97-AF65-F5344CB8AC3E}">
        <p14:creationId xmlns:p14="http://schemas.microsoft.com/office/powerpoint/2010/main" val="282780077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1" name="Rectangle 3"/>
          <p:cNvSpPr>
            <a:spLocks noChangeArrowheads="1"/>
          </p:cNvSpPr>
          <p:nvPr/>
        </p:nvSpPr>
        <p:spPr bwMode="auto">
          <a:xfrm>
            <a:off x="0" y="0"/>
            <a:ext cx="9144000" cy="6858000"/>
          </a:xfrm>
          <a:prstGeom prst="rect">
            <a:avLst/>
          </a:prstGeom>
          <a:solidFill>
            <a:schemeClr val="bg2"/>
          </a:solidFill>
          <a:ln w="12700" cap="sq">
            <a:solidFill>
              <a:schemeClr val="tx1"/>
            </a:solidFill>
            <a:round/>
            <a:headEnd type="none" w="sm" len="sm"/>
            <a:tailEnd type="none" w="sm" len="sm"/>
          </a:ln>
        </p:spPr>
        <p:txBody>
          <a:bodyPr wrap="none"/>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pic>
        <p:nvPicPr>
          <p:cNvPr id="1049602" name="Picture 1" descr="ezra_reads_gallery.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4"/>
          <p:cNvSpPr>
            <a:spLocks noGrp="1"/>
          </p:cNvSpPr>
          <p:nvPr>
            <p:ph type="title" idx="4294967295"/>
          </p:nvPr>
        </p:nvSpPr>
        <p:spPr>
          <a:xfrm>
            <a:off x="0" y="6172200"/>
            <a:ext cx="9144000" cy="609600"/>
          </a:xfrm>
        </p:spPr>
        <p:txBody>
          <a:bodyPr/>
          <a:lstStyle/>
          <a:p>
            <a:pPr algn="ctr">
              <a:defRPr/>
            </a:pPr>
            <a:r>
              <a:rPr lang="en-US" sz="2800" b="1" dirty="0">
                <a:solidFill>
                  <a:srgbClr val="FFFFFF"/>
                </a:solidFill>
                <a:latin typeface="Arial" charset="0"/>
                <a:ea typeface="ＭＳ Ｐゴシック" charset="0"/>
                <a:cs typeface="Arial" charset="0"/>
              </a:rPr>
              <a:t>Reading the Law Brought Revival (Neh. 8:8, 18; 9:3)</a:t>
            </a:r>
          </a:p>
        </p:txBody>
      </p:sp>
    </p:spTree>
    <p:extLst>
      <p:ext uri="{BB962C8B-B14F-4D97-AF65-F5344CB8AC3E}">
        <p14:creationId xmlns:p14="http://schemas.microsoft.com/office/powerpoint/2010/main" val="265598649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baseline="300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Nehemiah 9</a:t>
            </a:r>
          </a:p>
        </p:txBody>
      </p:sp>
    </p:spTree>
    <p:extLst>
      <p:ext uri="{BB962C8B-B14F-4D97-AF65-F5344CB8AC3E}">
        <p14:creationId xmlns:p14="http://schemas.microsoft.com/office/powerpoint/2010/main" val="283970430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625"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5891" name="Rectangle 3"/>
          <p:cNvSpPr>
            <a:spLocks noGrp="1" noChangeArrowheads="1"/>
          </p:cNvSpPr>
          <p:nvPr>
            <p:ph type="title" idx="4294967295"/>
          </p:nvPr>
        </p:nvSpPr>
        <p:spPr>
          <a:xfrm>
            <a:off x="0" y="0"/>
            <a:ext cx="9144000" cy="1447800"/>
          </a:xfrm>
          <a:gradFill rotWithShape="0">
            <a:gsLst>
              <a:gs pos="0">
                <a:schemeClr val="accent2"/>
              </a:gs>
              <a:gs pos="100000">
                <a:srgbClr val="18185E"/>
              </a:gs>
            </a:gsLst>
            <a:path path="shape">
              <a:fillToRect l="50000" t="50000" r="50000" b="50000"/>
            </a:path>
          </a:gradFill>
          <a:effectLst>
            <a:outerShdw blurRad="63500" dist="35921" dir="2700000" algn="ctr" rotWithShape="0">
              <a:schemeClr val="tx1"/>
            </a:outerShdw>
          </a:effectLst>
        </p:spPr>
        <p:txBody>
          <a:bodyPr/>
          <a:lstStyle/>
          <a:p>
            <a:pPr>
              <a:defRPr/>
            </a:pPr>
            <a:r>
              <a:rPr lang="en-US" b="1" i="1">
                <a:effectLst>
                  <a:outerShdw blurRad="38100" dist="38100" dir="2700000" algn="tl">
                    <a:srgbClr val="000000"/>
                  </a:outerShdw>
                </a:effectLst>
                <a:latin typeface="Arial" charset="0"/>
                <a:ea typeface="ＭＳ Ｐゴシック" charset="0"/>
                <a:cs typeface="ＭＳ Ｐゴシック" charset="0"/>
              </a:rPr>
              <a:t>Community Renewal</a:t>
            </a:r>
            <a:br>
              <a:rPr lang="en-US" b="1" i="1">
                <a:effectLst>
                  <a:outerShdw blurRad="38100" dist="38100" dir="2700000" algn="tl">
                    <a:srgbClr val="000000"/>
                  </a:outerShdw>
                </a:effectLst>
                <a:latin typeface="Arial" charset="0"/>
                <a:ea typeface="ＭＳ Ｐゴシック" charset="0"/>
                <a:cs typeface="ＭＳ Ｐゴシック" charset="0"/>
              </a:rPr>
            </a:br>
            <a:r>
              <a:rPr lang="en-US" sz="3600" b="1" i="1">
                <a:effectLst>
                  <a:outerShdw blurRad="38100" dist="38100" dir="2700000" algn="tl">
                    <a:srgbClr val="000000"/>
                  </a:outerShdw>
                </a:effectLst>
                <a:latin typeface="Arial" charset="0"/>
                <a:ea typeface="ＭＳ Ｐゴシック" charset="0"/>
                <a:cs typeface="ＭＳ Ｐゴシック" charset="0"/>
              </a:rPr>
              <a:t>Nehemiah 8–10</a:t>
            </a:r>
            <a:endParaRPr lang="en-US" b="1" i="1">
              <a:latin typeface="Times New Roman" charset="0"/>
              <a:ea typeface="ＭＳ Ｐゴシック" charset="0"/>
              <a:cs typeface="ＭＳ Ｐゴシック" charset="0"/>
            </a:endParaRPr>
          </a:p>
        </p:txBody>
      </p:sp>
      <p:grpSp>
        <p:nvGrpSpPr>
          <p:cNvPr id="2" name="Group 4"/>
          <p:cNvGrpSpPr>
            <a:grpSpLocks/>
          </p:cNvGrpSpPr>
          <p:nvPr/>
        </p:nvGrpSpPr>
        <p:grpSpPr bwMode="auto">
          <a:xfrm>
            <a:off x="0" y="3733800"/>
            <a:ext cx="2971800" cy="3124200"/>
            <a:chOff x="0" y="2352"/>
            <a:chExt cx="1872" cy="1968"/>
          </a:xfrm>
        </p:grpSpPr>
        <p:sp>
          <p:nvSpPr>
            <p:cNvPr id="1050638" name="Rectangle 5"/>
            <p:cNvSpPr>
              <a:spLocks noChangeArrowheads="1"/>
            </p:cNvSpPr>
            <p:nvPr/>
          </p:nvSpPr>
          <p:spPr bwMode="auto">
            <a:xfrm>
              <a:off x="192" y="2352"/>
              <a:ext cx="1488" cy="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r>
                <a:rPr lang="en-US" sz="3600">
                  <a:solidFill>
                    <a:srgbClr val="FFFFFF"/>
                  </a:solidFill>
                  <a:latin typeface="Arial" charset="0"/>
                  <a:ea typeface="ＭＳ Ｐゴシック" charset="0"/>
                  <a:cs typeface="ＭＳ Ｐゴシック" charset="0"/>
                </a:rPr>
                <a:t>Nehemiah 8</a:t>
              </a:r>
              <a:endParaRPr lang="en-US" sz="3600">
                <a:solidFill>
                  <a:srgbClr val="000000"/>
                </a:solidFill>
                <a:latin typeface="Times New Roman" charset="0"/>
                <a:ea typeface="ＭＳ Ｐゴシック" charset="0"/>
                <a:cs typeface="ＭＳ Ｐゴシック" charset="0"/>
              </a:endParaRPr>
            </a:p>
          </p:txBody>
        </p:sp>
        <p:grpSp>
          <p:nvGrpSpPr>
            <p:cNvPr id="1050639" name="Group 6"/>
            <p:cNvGrpSpPr>
              <a:grpSpLocks/>
            </p:cNvGrpSpPr>
            <p:nvPr/>
          </p:nvGrpSpPr>
          <p:grpSpPr bwMode="auto">
            <a:xfrm>
              <a:off x="0" y="3360"/>
              <a:ext cx="1872" cy="960"/>
              <a:chOff x="0" y="3360"/>
              <a:chExt cx="1872" cy="960"/>
            </a:xfrm>
          </p:grpSpPr>
          <p:sp>
            <p:nvSpPr>
              <p:cNvPr id="1050640" name="AutoShape 7" descr="Cork"/>
              <p:cNvSpPr>
                <a:spLocks noChangeArrowheads="1"/>
              </p:cNvSpPr>
              <p:nvPr/>
            </p:nvSpPr>
            <p:spPr bwMode="auto">
              <a:xfrm>
                <a:off x="48" y="3360"/>
                <a:ext cx="1824" cy="960"/>
              </a:xfrm>
              <a:prstGeom prst="roundRect">
                <a:avLst>
                  <a:gd name="adj" fmla="val 16667"/>
                </a:avLst>
              </a:prstGeom>
              <a:blipFill dpi="0" rotWithShape="0">
                <a:blip r:embed="rId3"/>
                <a:srcRect/>
                <a:tile tx="0" ty="0" sx="100000" sy="100000" flip="none" algn="tl"/>
              </a:blip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050641" name="Rectangle 8"/>
              <p:cNvSpPr>
                <a:spLocks noChangeArrowheads="1"/>
              </p:cNvSpPr>
              <p:nvPr/>
            </p:nvSpPr>
            <p:spPr bwMode="auto">
              <a:xfrm>
                <a:off x="0" y="3408"/>
                <a:ext cx="1872" cy="8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r>
                  <a:rPr lang="en-US" sz="3200" b="1">
                    <a:solidFill>
                      <a:srgbClr val="000000"/>
                    </a:solidFill>
                    <a:latin typeface="Arial" charset="0"/>
                    <a:ea typeface="ＭＳ Ｐゴシック" charset="0"/>
                    <a:cs typeface="ＭＳ Ｐゴシック" charset="0"/>
                  </a:rPr>
                  <a:t>CONVICTION</a:t>
                </a:r>
                <a:endParaRPr lang="en-US" sz="2400">
                  <a:solidFill>
                    <a:srgbClr val="000000"/>
                  </a:solidFill>
                  <a:latin typeface="Times New Roman" charset="0"/>
                  <a:ea typeface="ＭＳ Ｐゴシック" charset="0"/>
                  <a:cs typeface="ＭＳ Ｐゴシック" charset="0"/>
                </a:endParaRPr>
              </a:p>
            </p:txBody>
          </p:sp>
        </p:grpSp>
      </p:grpSp>
      <p:grpSp>
        <p:nvGrpSpPr>
          <p:cNvPr id="4" name="Group 9"/>
          <p:cNvGrpSpPr>
            <a:grpSpLocks/>
          </p:cNvGrpSpPr>
          <p:nvPr/>
        </p:nvGrpSpPr>
        <p:grpSpPr bwMode="auto">
          <a:xfrm>
            <a:off x="3048000" y="2514600"/>
            <a:ext cx="2971800" cy="4343400"/>
            <a:chOff x="1920" y="1584"/>
            <a:chExt cx="1872" cy="2736"/>
          </a:xfrm>
        </p:grpSpPr>
        <p:sp>
          <p:nvSpPr>
            <p:cNvPr id="1050634" name="Rectangle 10"/>
            <p:cNvSpPr>
              <a:spLocks noChangeArrowheads="1"/>
            </p:cNvSpPr>
            <p:nvPr/>
          </p:nvSpPr>
          <p:spPr bwMode="auto">
            <a:xfrm>
              <a:off x="2112" y="1584"/>
              <a:ext cx="1488" cy="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r>
                <a:rPr lang="en-US" sz="3600">
                  <a:solidFill>
                    <a:srgbClr val="FFFFFF"/>
                  </a:solidFill>
                  <a:latin typeface="Arial" charset="0"/>
                  <a:ea typeface="ＭＳ Ｐゴシック" charset="0"/>
                  <a:cs typeface="ＭＳ Ｐゴシック" charset="0"/>
                </a:rPr>
                <a:t>Nehemiah 9</a:t>
              </a:r>
              <a:endParaRPr lang="en-US" sz="3600">
                <a:solidFill>
                  <a:srgbClr val="000000"/>
                </a:solidFill>
                <a:latin typeface="Times New Roman" charset="0"/>
                <a:ea typeface="ＭＳ Ｐゴシック" charset="0"/>
                <a:cs typeface="ＭＳ Ｐゴシック" charset="0"/>
              </a:endParaRPr>
            </a:p>
          </p:txBody>
        </p:sp>
        <p:grpSp>
          <p:nvGrpSpPr>
            <p:cNvPr id="1050635" name="Group 11"/>
            <p:cNvGrpSpPr>
              <a:grpSpLocks/>
            </p:cNvGrpSpPr>
            <p:nvPr/>
          </p:nvGrpSpPr>
          <p:grpSpPr bwMode="auto">
            <a:xfrm>
              <a:off x="1920" y="2544"/>
              <a:ext cx="1872" cy="1776"/>
              <a:chOff x="1920" y="2544"/>
              <a:chExt cx="1872" cy="1776"/>
            </a:xfrm>
          </p:grpSpPr>
          <p:sp>
            <p:nvSpPr>
              <p:cNvPr id="1050636" name="AutoShape 12" descr="Cork"/>
              <p:cNvSpPr>
                <a:spLocks noChangeArrowheads="1"/>
              </p:cNvSpPr>
              <p:nvPr/>
            </p:nvSpPr>
            <p:spPr bwMode="auto">
              <a:xfrm>
                <a:off x="1920" y="2544"/>
                <a:ext cx="1824" cy="1776"/>
              </a:xfrm>
              <a:prstGeom prst="roundRect">
                <a:avLst>
                  <a:gd name="adj" fmla="val 16667"/>
                </a:avLst>
              </a:prstGeom>
              <a:blipFill dpi="0" rotWithShape="0">
                <a:blip r:embed="rId3"/>
                <a:srcRect/>
                <a:tile tx="0" ty="0" sx="100000" sy="100000" flip="none" algn="tl"/>
              </a:blip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050637" name="Rectangle 13"/>
              <p:cNvSpPr>
                <a:spLocks noChangeArrowheads="1"/>
              </p:cNvSpPr>
              <p:nvPr/>
            </p:nvSpPr>
            <p:spPr bwMode="auto">
              <a:xfrm>
                <a:off x="1920" y="3024"/>
                <a:ext cx="1872" cy="8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r>
                  <a:rPr lang="en-US" sz="3200" b="1">
                    <a:solidFill>
                      <a:srgbClr val="000000"/>
                    </a:solidFill>
                    <a:latin typeface="Arial" charset="0"/>
                    <a:ea typeface="ＭＳ Ｐゴシック" charset="0"/>
                    <a:cs typeface="ＭＳ Ｐゴシック" charset="0"/>
                  </a:rPr>
                  <a:t>CONFESSION</a:t>
                </a:r>
                <a:endParaRPr lang="en-US" sz="2400">
                  <a:solidFill>
                    <a:srgbClr val="000000"/>
                  </a:solidFill>
                  <a:latin typeface="Times New Roman" charset="0"/>
                  <a:ea typeface="ＭＳ Ｐゴシック" charset="0"/>
                  <a:cs typeface="ＭＳ Ｐゴシック" charset="0"/>
                </a:endParaRPr>
              </a:p>
            </p:txBody>
          </p:sp>
        </p:grpSp>
      </p:grpSp>
      <p:grpSp>
        <p:nvGrpSpPr>
          <p:cNvPr id="6" name="Group 14"/>
          <p:cNvGrpSpPr>
            <a:grpSpLocks/>
          </p:cNvGrpSpPr>
          <p:nvPr/>
        </p:nvGrpSpPr>
        <p:grpSpPr bwMode="auto">
          <a:xfrm>
            <a:off x="6019800" y="1600200"/>
            <a:ext cx="2971800" cy="5257800"/>
            <a:chOff x="3792" y="1008"/>
            <a:chExt cx="1872" cy="3312"/>
          </a:xfrm>
        </p:grpSpPr>
        <p:sp>
          <p:nvSpPr>
            <p:cNvPr id="1050630" name="Rectangle 15"/>
            <p:cNvSpPr>
              <a:spLocks noChangeArrowheads="1"/>
            </p:cNvSpPr>
            <p:nvPr/>
          </p:nvSpPr>
          <p:spPr bwMode="auto">
            <a:xfrm>
              <a:off x="3936" y="1008"/>
              <a:ext cx="1584"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r>
                <a:rPr lang="en-US" sz="3600">
                  <a:solidFill>
                    <a:srgbClr val="FFFFFF"/>
                  </a:solidFill>
                  <a:latin typeface="Arial" charset="0"/>
                  <a:ea typeface="ＭＳ Ｐゴシック" charset="0"/>
                  <a:cs typeface="ＭＳ Ｐゴシック" charset="0"/>
                </a:rPr>
                <a:t>Nehemiah 10</a:t>
              </a:r>
              <a:endParaRPr lang="en-US" sz="3600">
                <a:solidFill>
                  <a:srgbClr val="000000"/>
                </a:solidFill>
                <a:latin typeface="Times New Roman" charset="0"/>
                <a:ea typeface="ＭＳ Ｐゴシック" charset="0"/>
                <a:cs typeface="ＭＳ Ｐゴシック" charset="0"/>
              </a:endParaRPr>
            </a:p>
          </p:txBody>
        </p:sp>
        <p:grpSp>
          <p:nvGrpSpPr>
            <p:cNvPr id="1050631" name="Group 16"/>
            <p:cNvGrpSpPr>
              <a:grpSpLocks/>
            </p:cNvGrpSpPr>
            <p:nvPr/>
          </p:nvGrpSpPr>
          <p:grpSpPr bwMode="auto">
            <a:xfrm>
              <a:off x="3792" y="1872"/>
              <a:ext cx="1872" cy="2448"/>
              <a:chOff x="3792" y="1872"/>
              <a:chExt cx="1872" cy="2448"/>
            </a:xfrm>
          </p:grpSpPr>
          <p:sp>
            <p:nvSpPr>
              <p:cNvPr id="1050632" name="AutoShape 17" descr="Cork"/>
              <p:cNvSpPr>
                <a:spLocks noChangeArrowheads="1"/>
              </p:cNvSpPr>
              <p:nvPr/>
            </p:nvSpPr>
            <p:spPr bwMode="auto">
              <a:xfrm>
                <a:off x="3792" y="1872"/>
                <a:ext cx="1824" cy="2448"/>
              </a:xfrm>
              <a:prstGeom prst="roundRect">
                <a:avLst>
                  <a:gd name="adj" fmla="val 16667"/>
                </a:avLst>
              </a:prstGeom>
              <a:blipFill dpi="0" rotWithShape="0">
                <a:blip r:embed="rId3"/>
                <a:srcRect/>
                <a:tile tx="0" ty="0" sx="100000" sy="100000" flip="none" algn="tl"/>
              </a:blip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050633" name="Rectangle 18"/>
              <p:cNvSpPr>
                <a:spLocks noChangeArrowheads="1"/>
              </p:cNvSpPr>
              <p:nvPr/>
            </p:nvSpPr>
            <p:spPr bwMode="auto">
              <a:xfrm>
                <a:off x="3792" y="2640"/>
                <a:ext cx="1872" cy="8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r>
                  <a:rPr lang="en-US" sz="3200" b="1">
                    <a:solidFill>
                      <a:srgbClr val="000000"/>
                    </a:solidFill>
                    <a:latin typeface="Arial" charset="0"/>
                    <a:ea typeface="ＭＳ Ｐゴシック" charset="0"/>
                    <a:cs typeface="ＭＳ Ｐゴシック" charset="0"/>
                  </a:rPr>
                  <a:t>COVENANT</a:t>
                </a:r>
                <a:endParaRPr lang="en-US" sz="2400">
                  <a:solidFill>
                    <a:srgbClr val="000000"/>
                  </a:solidFill>
                  <a:latin typeface="Times New Roman" charset="0"/>
                  <a:ea typeface="ＭＳ Ｐゴシック" charset="0"/>
                  <a:cs typeface="ＭＳ Ｐゴシック" charset="0"/>
                </a:endParaRPr>
              </a:p>
            </p:txBody>
          </p:sp>
        </p:grpSp>
      </p:grpSp>
    </p:spTree>
    <p:extLst>
      <p:ext uri="{BB962C8B-B14F-4D97-AF65-F5344CB8AC3E}">
        <p14:creationId xmlns:p14="http://schemas.microsoft.com/office/powerpoint/2010/main" val="1694420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638978" name="Rectangle 1027"/>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pic>
        <p:nvPicPr>
          <p:cNvPr id="63897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463" y="-26988"/>
            <a:ext cx="9166225" cy="65722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362" name="Rectangle 1026"/>
          <p:cNvSpPr>
            <a:spLocks noGrp="1" noChangeArrowheads="1"/>
          </p:cNvSpPr>
          <p:nvPr>
            <p:ph type="title"/>
          </p:nvPr>
        </p:nvSpPr>
        <p:spPr>
          <a:xfrm>
            <a:off x="0" y="6037263"/>
            <a:ext cx="9144000" cy="820737"/>
          </a:xfrm>
          <a:solidFill>
            <a:srgbClr val="000000"/>
          </a:solidFill>
        </p:spPr>
        <p:txBody>
          <a:bodyPr/>
          <a:lstStyle/>
          <a:p>
            <a:pPr algn="ctr" eaLnBrk="1" hangingPunct="1">
              <a:defRPr/>
            </a:pPr>
            <a:r>
              <a:rPr lang="en-US" sz="4800" b="1" dirty="0">
                <a:solidFill>
                  <a:srgbClr val="FFFFFF"/>
                </a:solidFill>
                <a:latin typeface="Arial Black" charset="0"/>
                <a:ea typeface="ＭＳ Ｐゴシック" charset="0"/>
                <a:cs typeface="ＭＳ Ｐゴシック" charset="0"/>
              </a:rPr>
              <a:t>The Three "</a:t>
            </a:r>
            <a:r>
              <a:rPr lang="en-US" sz="4800" b="1" dirty="0" err="1">
                <a:solidFill>
                  <a:srgbClr val="FFFFFF"/>
                </a:solidFill>
                <a:latin typeface="Arial Black" charset="0"/>
                <a:ea typeface="ＭＳ Ｐゴシック" charset="0"/>
                <a:cs typeface="ＭＳ Ｐゴシック" charset="0"/>
              </a:rPr>
              <a:t>Rs</a:t>
            </a:r>
            <a:r>
              <a:rPr lang="en-US" sz="4800" b="1" dirty="0">
                <a:solidFill>
                  <a:srgbClr val="FFFFFF"/>
                </a:solidFill>
                <a:latin typeface="Arial Black" charset="0"/>
                <a:ea typeface="ＭＳ Ｐゴシック" charset="0"/>
                <a:cs typeface="ＭＳ Ｐゴシック" charset="0"/>
              </a:rPr>
              <a:t>" (1:3)</a:t>
            </a:r>
            <a:endParaRPr lang="en-US" sz="6000" b="1" dirty="0">
              <a:solidFill>
                <a:srgbClr val="FFFFFF"/>
              </a:solidFill>
              <a:latin typeface="Arial Black" charset="0"/>
              <a:ea typeface="ＭＳ Ｐゴシック" charset="0"/>
              <a:cs typeface="ＭＳ Ｐゴシック" charset="0"/>
            </a:endParaRPr>
          </a:p>
        </p:txBody>
      </p:sp>
      <p:sp>
        <p:nvSpPr>
          <p:cNvPr id="638981" name="Rectangle 1026"/>
          <p:cNvSpPr txBox="1">
            <a:spLocks noChangeArrowheads="1"/>
          </p:cNvSpPr>
          <p:nvPr/>
        </p:nvSpPr>
        <p:spPr bwMode="auto">
          <a:xfrm>
            <a:off x="250825" y="15875"/>
            <a:ext cx="8424863"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marL="685800" indent="-685800">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defTabSz="914400" fontAlgn="base">
              <a:spcBef>
                <a:spcPct val="0"/>
              </a:spcBef>
              <a:spcAft>
                <a:spcPct val="0"/>
              </a:spcAft>
              <a:buFont typeface="Arial" charset="0"/>
              <a:buChar char="•"/>
            </a:pPr>
            <a:r>
              <a:rPr lang="en-US" sz="4800" b="1" baseline="0">
                <a:solidFill>
                  <a:srgbClr val="000000"/>
                </a:solidFill>
                <a:latin typeface="Arial Black" charset="0"/>
              </a:rPr>
              <a:t>Remnant Small</a:t>
            </a:r>
          </a:p>
          <a:p>
            <a:pPr defTabSz="914400" fontAlgn="base">
              <a:spcBef>
                <a:spcPct val="0"/>
              </a:spcBef>
              <a:spcAft>
                <a:spcPct val="0"/>
              </a:spcAft>
              <a:buFont typeface="Arial" charset="0"/>
              <a:buChar char="•"/>
            </a:pPr>
            <a:r>
              <a:rPr lang="en-US" sz="4800" b="1" baseline="0">
                <a:solidFill>
                  <a:srgbClr val="000000"/>
                </a:solidFill>
                <a:latin typeface="Arial Black" charset="0"/>
              </a:rPr>
              <a:t>Reproached Jews</a:t>
            </a:r>
          </a:p>
          <a:p>
            <a:pPr defTabSz="914400" fontAlgn="base">
              <a:spcBef>
                <a:spcPct val="0"/>
              </a:spcBef>
              <a:spcAft>
                <a:spcPct val="0"/>
              </a:spcAft>
              <a:buFont typeface="Arial" charset="0"/>
              <a:buChar char="•"/>
            </a:pPr>
            <a:r>
              <a:rPr lang="en-US" sz="4800" b="1" baseline="0">
                <a:solidFill>
                  <a:srgbClr val="000000"/>
                </a:solidFill>
                <a:latin typeface="Arial Black" charset="0"/>
              </a:rPr>
              <a:t>Ruined Walls</a:t>
            </a:r>
            <a:endParaRPr lang="en-US" sz="6000" b="1" baseline="0">
              <a:solidFill>
                <a:srgbClr val="000000"/>
              </a:solidFill>
              <a:latin typeface="Arial Black" charset="0"/>
            </a:endParaRPr>
          </a:p>
        </p:txBody>
      </p:sp>
    </p:spTree>
    <p:extLst>
      <p:ext uri="{BB962C8B-B14F-4D97-AF65-F5344CB8AC3E}">
        <p14:creationId xmlns:p14="http://schemas.microsoft.com/office/powerpoint/2010/main" val="378447692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baseline="300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Nehemiah 10</a:t>
            </a:r>
          </a:p>
        </p:txBody>
      </p:sp>
    </p:spTree>
    <p:extLst>
      <p:ext uri="{BB962C8B-B14F-4D97-AF65-F5344CB8AC3E}">
        <p14:creationId xmlns:p14="http://schemas.microsoft.com/office/powerpoint/2010/main" val="251487869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wedding_vows_free_s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781800" cy="678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4627" name="Rectangle 3"/>
          <p:cNvSpPr>
            <a:spLocks noGrp="1" noChangeArrowheads="1"/>
          </p:cNvSpPr>
          <p:nvPr>
            <p:ph type="title" idx="4294967295"/>
          </p:nvPr>
        </p:nvSpPr>
        <p:spPr>
          <a:effectLst>
            <a:outerShdw blurRad="63500" dist="35921" dir="2700000" algn="ctr" rotWithShape="0">
              <a:srgbClr val="000000">
                <a:alpha val="74998"/>
              </a:srgbClr>
            </a:outerShdw>
          </a:effectLst>
        </p:spPr>
        <p:txBody>
          <a:bodyPr/>
          <a:lstStyle/>
          <a:p>
            <a:pPr>
              <a:defRPr/>
            </a:pPr>
            <a:r>
              <a:rPr lang="en-US" sz="8000">
                <a:solidFill>
                  <a:schemeClr val="bg1"/>
                </a:solidFill>
                <a:latin typeface="Aramis Italic" charset="0"/>
              </a:rPr>
              <a:t>Commitment</a:t>
            </a:r>
            <a:endParaRPr lang="en-US"/>
          </a:p>
        </p:txBody>
      </p:sp>
      <p:pic>
        <p:nvPicPr>
          <p:cNvPr id="89091" name="Picture 4" descr="F20041~Commitment-Poster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76875" y="2209800"/>
            <a:ext cx="3667125"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092" name="Picture 5" descr="commitment-main_Ful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200400"/>
            <a:ext cx="2741613"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0349662"/>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pic>
        <p:nvPicPr>
          <p:cNvPr id="96258" name="Picture 2" descr="music_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86090">
            <a:off x="762000" y="1503363"/>
            <a:ext cx="7772400" cy="5278437"/>
          </a:xfrm>
          <a:prstGeom prst="rect">
            <a:avLst/>
          </a:prstGeom>
          <a:noFill/>
          <a:ln w="1905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22531" name="Picture 3" descr="Solomon%20Temple%20Dedicat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257927">
            <a:off x="4419600" y="228600"/>
            <a:ext cx="4246563" cy="5715000"/>
          </a:xfrm>
          <a:prstGeom prst="rect">
            <a:avLst/>
          </a:prstGeom>
          <a:noFill/>
          <a:ln w="1905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96260" name="Rectangle 4"/>
          <p:cNvSpPr>
            <a:spLocks noGrp="1" noChangeArrowheads="1"/>
          </p:cNvSpPr>
          <p:nvPr>
            <p:ph type="ctrTitle" idx="4294967295"/>
          </p:nvPr>
        </p:nvSpPr>
        <p:spPr>
          <a:xfrm>
            <a:off x="304800" y="0"/>
            <a:ext cx="3962400" cy="1447800"/>
          </a:xfrm>
        </p:spPr>
        <p:txBody>
          <a:bodyPr/>
          <a:lstStyle/>
          <a:p>
            <a:r>
              <a:rPr lang="en-US">
                <a:latin typeface="Arial" charset="0"/>
                <a:ea typeface="ＭＳ Ｐゴシック" charset="0"/>
                <a:cs typeface="ＭＳ Ｐゴシック" charset="0"/>
              </a:rPr>
              <a:t>Covenant Renewal</a:t>
            </a:r>
            <a:endParaRPr lang="en-US" sz="2800">
              <a:latin typeface="Arial" charset="0"/>
              <a:ea typeface="ＭＳ Ｐゴシック" charset="0"/>
              <a:cs typeface="ＭＳ Ｐゴシック" charset="0"/>
            </a:endParaRPr>
          </a:p>
        </p:txBody>
      </p:sp>
    </p:spTree>
    <p:extLst>
      <p:ext uri="{BB962C8B-B14F-4D97-AF65-F5344CB8AC3E}">
        <p14:creationId xmlns:p14="http://schemas.microsoft.com/office/powerpoint/2010/main" val="15148762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dissolve">
                                      <p:cBhvr>
                                        <p:cTn id="7" dur="10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nvGrpSpPr>
          <p:cNvPr id="99330" name="Group 3"/>
          <p:cNvGrpSpPr>
            <a:grpSpLocks/>
          </p:cNvGrpSpPr>
          <p:nvPr/>
        </p:nvGrpSpPr>
        <p:grpSpPr bwMode="auto">
          <a:xfrm>
            <a:off x="6019800" y="1600200"/>
            <a:ext cx="2971800" cy="5257800"/>
            <a:chOff x="3792" y="1008"/>
            <a:chExt cx="1872" cy="3312"/>
          </a:xfrm>
        </p:grpSpPr>
        <p:sp>
          <p:nvSpPr>
            <p:cNvPr id="99335" name="Rectangle 4"/>
            <p:cNvSpPr>
              <a:spLocks noChangeArrowheads="1"/>
            </p:cNvSpPr>
            <p:nvPr/>
          </p:nvSpPr>
          <p:spPr bwMode="auto">
            <a:xfrm>
              <a:off x="3936" y="1008"/>
              <a:ext cx="1584"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r>
                <a:rPr lang="en-US" sz="3600">
                  <a:solidFill>
                    <a:srgbClr val="FFFFFF"/>
                  </a:solidFill>
                  <a:latin typeface="Arial" charset="0"/>
                  <a:ea typeface="ＭＳ Ｐゴシック" charset="0"/>
                  <a:cs typeface="ＭＳ Ｐゴシック" charset="0"/>
                </a:rPr>
                <a:t>Nehemiah 10</a:t>
              </a:r>
              <a:endParaRPr lang="en-US" sz="3600">
                <a:solidFill>
                  <a:srgbClr val="000000"/>
                </a:solidFill>
                <a:latin typeface="Times New Roman" charset="0"/>
                <a:ea typeface="ＭＳ Ｐゴシック" charset="0"/>
                <a:cs typeface="ＭＳ Ｐゴシック" charset="0"/>
              </a:endParaRPr>
            </a:p>
          </p:txBody>
        </p:sp>
        <p:grpSp>
          <p:nvGrpSpPr>
            <p:cNvPr id="99336" name="Group 5"/>
            <p:cNvGrpSpPr>
              <a:grpSpLocks/>
            </p:cNvGrpSpPr>
            <p:nvPr/>
          </p:nvGrpSpPr>
          <p:grpSpPr bwMode="auto">
            <a:xfrm>
              <a:off x="3792" y="1872"/>
              <a:ext cx="1872" cy="2448"/>
              <a:chOff x="3792" y="1872"/>
              <a:chExt cx="1872" cy="2448"/>
            </a:xfrm>
          </p:grpSpPr>
          <p:sp>
            <p:nvSpPr>
              <p:cNvPr id="99337" name="AutoShape 6" descr="Cork"/>
              <p:cNvSpPr>
                <a:spLocks noChangeArrowheads="1"/>
              </p:cNvSpPr>
              <p:nvPr/>
            </p:nvSpPr>
            <p:spPr bwMode="auto">
              <a:xfrm>
                <a:off x="3792" y="1872"/>
                <a:ext cx="1824" cy="2448"/>
              </a:xfrm>
              <a:prstGeom prst="roundRect">
                <a:avLst>
                  <a:gd name="adj" fmla="val 16667"/>
                </a:avLst>
              </a:prstGeom>
              <a:blipFill dpi="0" rotWithShape="0">
                <a:blip r:embed="rId2"/>
                <a:srcRect/>
                <a:tile tx="0" ty="0" sx="100000" sy="100000" flip="none" algn="tl"/>
              </a:blip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99338" name="Rectangle 7"/>
              <p:cNvSpPr>
                <a:spLocks noChangeArrowheads="1"/>
              </p:cNvSpPr>
              <p:nvPr/>
            </p:nvSpPr>
            <p:spPr bwMode="auto">
              <a:xfrm>
                <a:off x="3792" y="2640"/>
                <a:ext cx="1872" cy="8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r>
                  <a:rPr lang="en-US" sz="3200" b="1">
                    <a:solidFill>
                      <a:srgbClr val="000000"/>
                    </a:solidFill>
                    <a:latin typeface="Arial" charset="0"/>
                    <a:ea typeface="ＭＳ Ｐゴシック" charset="0"/>
                    <a:cs typeface="ＭＳ Ｐゴシック" charset="0"/>
                  </a:rPr>
                  <a:t>COVENANT</a:t>
                </a:r>
                <a:endParaRPr lang="en-US" sz="2400">
                  <a:solidFill>
                    <a:srgbClr val="000000"/>
                  </a:solidFill>
                  <a:latin typeface="Times New Roman" charset="0"/>
                  <a:ea typeface="ＭＳ Ｐゴシック" charset="0"/>
                  <a:cs typeface="ＭＳ Ｐゴシック" charset="0"/>
                </a:endParaRPr>
              </a:p>
            </p:txBody>
          </p:sp>
        </p:grpSp>
      </p:grpSp>
      <p:sp>
        <p:nvSpPr>
          <p:cNvPr id="166920" name="AutoShape 8"/>
          <p:cNvSpPr>
            <a:spLocks noChangeArrowheads="1"/>
          </p:cNvSpPr>
          <p:nvPr/>
        </p:nvSpPr>
        <p:spPr bwMode="auto">
          <a:xfrm>
            <a:off x="0" y="4724400"/>
            <a:ext cx="6096000" cy="2133600"/>
          </a:xfrm>
          <a:prstGeom prst="rightArrowCallout">
            <a:avLst>
              <a:gd name="adj1" fmla="val 44787"/>
              <a:gd name="adj2" fmla="val 26787"/>
              <a:gd name="adj3" fmla="val 23664"/>
              <a:gd name="adj4" fmla="val 86972"/>
            </a:avLst>
          </a:prstGeom>
          <a:solidFill>
            <a:schemeClr val="accent2"/>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6921" name="Rectangle 9"/>
          <p:cNvSpPr>
            <a:spLocks noGrp="1" noChangeArrowheads="1"/>
          </p:cNvSpPr>
          <p:nvPr>
            <p:ph type="title" idx="4294967295"/>
          </p:nvPr>
        </p:nvSpPr>
        <p:spPr>
          <a:xfrm>
            <a:off x="0" y="4572000"/>
            <a:ext cx="5334000" cy="2286000"/>
          </a:xfrm>
          <a:effectLst>
            <a:outerShdw blurRad="63500" dist="35921" dir="2700000" algn="ctr" rotWithShape="0">
              <a:schemeClr val="tx1">
                <a:alpha val="74998"/>
              </a:schemeClr>
            </a:outerShdw>
          </a:effectLst>
          <a:extLst>
            <a:ext uri="{909E8E84-426E-40dd-AFC4-6F175D3DCCD1}">
              <a14:hiddenFill xmlns="" xmlns:a14="http://schemas.microsoft.com/office/drawing/2010/main">
                <a:gradFill rotWithShape="0">
                  <a:gsLst>
                    <a:gs pos="0">
                      <a:schemeClr val="accent2"/>
                    </a:gs>
                    <a:gs pos="100000">
                      <a:schemeClr val="accent2">
                        <a:gamma/>
                        <a:shade val="46275"/>
                        <a:invGamma/>
                      </a:schemeClr>
                    </a:gs>
                  </a:gsLst>
                  <a:path path="shape">
                    <a:fillToRect l="50000" t="50000" r="50000" b="50000"/>
                  </a:path>
                </a:gradFill>
              </a14:hiddenFill>
            </a:ext>
          </a:extLst>
        </p:spPr>
        <p:txBody>
          <a:bodyPr/>
          <a:lstStyle/>
          <a:p>
            <a:pPr>
              <a:defRPr/>
            </a:pPr>
            <a:r>
              <a:rPr lang="en-US" sz="4000" b="1" i="1">
                <a:solidFill>
                  <a:schemeClr val="bg1"/>
                </a:solidFill>
                <a:latin typeface="Arial" charset="0"/>
              </a:rPr>
              <a:t>1. </a:t>
            </a:r>
            <a:r>
              <a:rPr lang="en-US" sz="4000" b="1" i="1">
                <a:solidFill>
                  <a:srgbClr val="FFFF00"/>
                </a:solidFill>
                <a:latin typeface="Arial" charset="0"/>
              </a:rPr>
              <a:t>Leaders</a:t>
            </a:r>
            <a:r>
              <a:rPr lang="en-US" sz="4000" b="1" i="1">
                <a:solidFill>
                  <a:schemeClr val="bg1"/>
                </a:solidFill>
                <a:latin typeface="Arial" charset="0"/>
              </a:rPr>
              <a:t> must </a:t>
            </a:r>
            <a:r>
              <a:rPr lang="en-US" sz="4000" b="1" i="1">
                <a:solidFill>
                  <a:srgbClr val="FFFF00"/>
                </a:solidFill>
                <a:latin typeface="Arial" charset="0"/>
              </a:rPr>
              <a:t>lead</a:t>
            </a:r>
            <a:r>
              <a:rPr lang="en-US" sz="4000" b="1" i="1">
                <a:solidFill>
                  <a:schemeClr val="bg1"/>
                </a:solidFill>
                <a:latin typeface="Arial" charset="0"/>
              </a:rPr>
              <a:t> in commitment to God (9:38–10:27).</a:t>
            </a:r>
            <a:endParaRPr lang="en-US" sz="4000" b="1" i="1"/>
          </a:p>
        </p:txBody>
      </p:sp>
      <p:sp>
        <p:nvSpPr>
          <p:cNvPr id="166922" name="Rectangle 10"/>
          <p:cNvSpPr>
            <a:spLocks noChangeArrowheads="1"/>
          </p:cNvSpPr>
          <p:nvPr/>
        </p:nvSpPr>
        <p:spPr bwMode="auto">
          <a:xfrm>
            <a:off x="0" y="0"/>
            <a:ext cx="9144000" cy="1447800"/>
          </a:xfrm>
          <a:prstGeom prst="rect">
            <a:avLst/>
          </a:prstGeom>
          <a:gradFill rotWithShape="0">
            <a:gsLst>
              <a:gs pos="0">
                <a:schemeClr val="accent2"/>
              </a:gs>
              <a:gs pos="100000">
                <a:schemeClr val="accent2">
                  <a:gamma/>
                  <a:shade val="46275"/>
                  <a:invGamma/>
                </a:schemeClr>
              </a:gs>
            </a:gsLst>
            <a:path path="shape">
              <a:fillToRect l="50000" t="50000" r="50000" b="50000"/>
            </a:path>
          </a:gradFill>
          <a:ln>
            <a:noFill/>
          </a:ln>
          <a:effectLst>
            <a:outerShdw blurRad="63500" dist="35921" dir="2700000" algn="ctr" rotWithShape="0">
              <a:schemeClr val="tx1">
                <a:alpha val="74998"/>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eaLnBrk="0" fontAlgn="base" hangingPunct="0">
              <a:spcBef>
                <a:spcPct val="0"/>
              </a:spcBef>
              <a:spcAft>
                <a:spcPct val="0"/>
              </a:spcAft>
              <a:defRPr/>
            </a:pPr>
            <a:r>
              <a:rPr lang="en-US" sz="4400" b="1" i="1">
                <a:solidFill>
                  <a:srgbClr val="FFFFFF"/>
                </a:solidFill>
                <a:effectLst>
                  <a:outerShdw blurRad="38100" dist="38100" dir="2700000" algn="tl">
                    <a:srgbClr val="000000"/>
                  </a:outerShdw>
                </a:effectLst>
                <a:latin typeface="Arial" charset="0"/>
                <a:ea typeface="ＭＳ Ｐゴシック" charset="0"/>
                <a:cs typeface="ＭＳ Ｐゴシック" charset="0"/>
              </a:rPr>
              <a:t>Community Renewal</a:t>
            </a:r>
            <a:br>
              <a:rPr lang="en-US" sz="4400" b="1" i="1">
                <a:solidFill>
                  <a:srgbClr val="FFFFFF"/>
                </a:solidFill>
                <a:effectLst>
                  <a:outerShdw blurRad="38100" dist="38100" dir="2700000" algn="tl">
                    <a:srgbClr val="000000"/>
                  </a:outerShdw>
                </a:effectLst>
                <a:latin typeface="Arial" charset="0"/>
                <a:ea typeface="ＭＳ Ｐゴシック" charset="0"/>
                <a:cs typeface="ＭＳ Ｐゴシック" charset="0"/>
              </a:rPr>
            </a:br>
            <a:r>
              <a:rPr lang="en-US" sz="3600" b="1" i="1">
                <a:solidFill>
                  <a:srgbClr val="FFFFFF"/>
                </a:solidFill>
                <a:effectLst>
                  <a:outerShdw blurRad="38100" dist="38100" dir="2700000" algn="tl">
                    <a:srgbClr val="000000"/>
                  </a:outerShdw>
                </a:effectLst>
                <a:latin typeface="Arial" charset="0"/>
                <a:ea typeface="ＭＳ Ｐゴシック" charset="0"/>
                <a:cs typeface="ＭＳ Ｐゴシック" charset="0"/>
              </a:rPr>
              <a:t>Nehemiah 8–10</a:t>
            </a:r>
            <a:endParaRPr lang="en-US" sz="4400" b="1" i="1">
              <a:solidFill>
                <a:srgbClr val="000000"/>
              </a:solidFill>
              <a:latin typeface="Times New Roman" charset="0"/>
              <a:ea typeface="ＭＳ Ｐゴシック" charset="0"/>
              <a:cs typeface="ＭＳ Ｐゴシック" charset="0"/>
            </a:endParaRPr>
          </a:p>
        </p:txBody>
      </p:sp>
      <p:sp>
        <p:nvSpPr>
          <p:cNvPr id="166923" name="Text Box 11"/>
          <p:cNvSpPr txBox="1">
            <a:spLocks noChangeArrowheads="1"/>
          </p:cNvSpPr>
          <p:nvPr/>
        </p:nvSpPr>
        <p:spPr bwMode="auto">
          <a:xfrm>
            <a:off x="6172200" y="5486400"/>
            <a:ext cx="2555875" cy="701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4000" b="1">
                <a:solidFill>
                  <a:srgbClr val="000000"/>
                </a:solidFill>
              </a:rPr>
              <a:t>I. Leaders</a:t>
            </a:r>
          </a:p>
        </p:txBody>
      </p:sp>
    </p:spTree>
    <p:extLst>
      <p:ext uri="{BB962C8B-B14F-4D97-AF65-F5344CB8AC3E}">
        <p14:creationId xmlns:p14="http://schemas.microsoft.com/office/powerpoint/2010/main" val="2761461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6920"/>
                                        </p:tgtEl>
                                        <p:attrNameLst>
                                          <p:attrName>style.visibility</p:attrName>
                                        </p:attrNameLst>
                                      </p:cBhvr>
                                      <p:to>
                                        <p:strVal val="visible"/>
                                      </p:to>
                                    </p:set>
                                    <p:animEffect transition="in" filter="wipe(left)">
                                      <p:cBhvr>
                                        <p:cTn id="7" dur="500"/>
                                        <p:tgtEl>
                                          <p:spTgt spid="16692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6921"/>
                                        </p:tgtEl>
                                        <p:attrNameLst>
                                          <p:attrName>style.visibility</p:attrName>
                                        </p:attrNameLst>
                                      </p:cBhvr>
                                      <p:to>
                                        <p:strVal val="visible"/>
                                      </p:to>
                                    </p:set>
                                    <p:animEffect transition="in" filter="wipe(left)">
                                      <p:cBhvr>
                                        <p:cTn id="11" dur="500"/>
                                        <p:tgtEl>
                                          <p:spTgt spid="166921"/>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66923"/>
                                        </p:tgtEl>
                                        <p:attrNameLst>
                                          <p:attrName>style.visibility</p:attrName>
                                        </p:attrNameLst>
                                      </p:cBhvr>
                                      <p:to>
                                        <p:strVal val="visible"/>
                                      </p:to>
                                    </p:set>
                                    <p:animEffect transition="in" filter="wipe(left)">
                                      <p:cBhvr>
                                        <p:cTn id="15" dur="500"/>
                                        <p:tgtEl>
                                          <p:spTgt spid="166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20" grpId="0" animBg="1"/>
      <p:bldP spid="166921" grpId="0"/>
      <p:bldP spid="166923"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4941168"/>
            <a:ext cx="8939050" cy="830997"/>
          </a:xfrm>
          <a:prstGeom prst="rect">
            <a:avLst/>
          </a:prstGeom>
        </p:spPr>
        <p:txBody>
          <a:bodyPr wrap="none">
            <a:spAutoFit/>
          </a:bodyPr>
          <a:lstStyle/>
          <a:p>
            <a:pPr defTabSz="914400" eaLnBrk="0" fontAlgn="base" hangingPunct="0">
              <a:spcBef>
                <a:spcPct val="0"/>
              </a:spcBef>
              <a:spcAft>
                <a:spcPct val="0"/>
              </a:spcAft>
              <a:defRPr/>
            </a:pPr>
            <a:r>
              <a:rPr lang="en-US" sz="4800" b="1" dirty="0">
                <a:solidFill>
                  <a:srgbClr val="333399">
                    <a:lumMod val="75000"/>
                  </a:srgbClr>
                </a:solidFill>
                <a:effectLst>
                  <a:glow rad="101600">
                    <a:srgbClr val="333399">
                      <a:lumMod val="60000"/>
                      <a:lumOff val="40000"/>
                      <a:alpha val="60000"/>
                    </a:srgbClr>
                  </a:glow>
                </a:effectLst>
                <a:latin typeface="Times New Roman" pitchFamily="18" charset="0"/>
                <a:ea typeface="MS PGothic" pitchFamily="34" charset="-128"/>
                <a:cs typeface="ＭＳ Ｐゴシック"/>
              </a:rPr>
              <a:t>Crossroads International Church</a:t>
            </a:r>
          </a:p>
        </p:txBody>
      </p:sp>
      <p:pic>
        <p:nvPicPr>
          <p:cNvPr id="142338" name="Picture 4" descr="IMG_379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76825" y="3806825"/>
            <a:ext cx="4067175" cy="305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2340" name="Picture 1" descr="IMG_036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9388"/>
            <a:ext cx="4427538" cy="33210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2342" name="Picture 5" descr="IMG_0355.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27538" y="0"/>
            <a:ext cx="4716462" cy="3536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2343" name="TextBox 2"/>
          <p:cNvSpPr txBox="1">
            <a:spLocks noChangeArrowheads="1"/>
          </p:cNvSpPr>
          <p:nvPr/>
        </p:nvSpPr>
        <p:spPr bwMode="auto">
          <a:xfrm>
            <a:off x="0" y="3122613"/>
            <a:ext cx="9144000" cy="13239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sz="4000" b="1">
                <a:solidFill>
                  <a:srgbClr val="FFFFFF"/>
                </a:solidFill>
                <a:cs typeface="Arial" charset="0"/>
              </a:rPr>
              <a:t>How should our church renew our commitment to God?</a:t>
            </a:r>
          </a:p>
        </p:txBody>
      </p:sp>
      <p:sp>
        <p:nvSpPr>
          <p:cNvPr id="10" name="Title 3"/>
          <p:cNvSpPr>
            <a:spLocks/>
          </p:cNvSpPr>
          <p:nvPr/>
        </p:nvSpPr>
        <p:spPr bwMode="auto">
          <a:xfrm>
            <a:off x="0" y="4430713"/>
            <a:ext cx="9144000" cy="2420937"/>
          </a:xfrm>
          <a:prstGeom prst="rect">
            <a:avLst/>
          </a:prstGeom>
          <a:solidFill>
            <a:srgbClr val="FFFFFF"/>
          </a:solidFill>
          <a:ln>
            <a:noFill/>
          </a:ln>
          <a:effectLst>
            <a:outerShdw blurRad="63500" dist="35921" dir="2700000" algn="ctr" rotWithShape="0">
              <a:schemeClr val="bg1">
                <a:alpha val="74998"/>
              </a:schemeClr>
            </a:outerShdw>
          </a:effectLst>
        </p:spPr>
        <p:txBody>
          <a:bodyPr anchor="ctr"/>
          <a:lstStyle/>
          <a:p>
            <a:pPr algn="ctr" defTabSz="914400" fontAlgn="base">
              <a:spcBef>
                <a:spcPct val="0"/>
              </a:spcBef>
              <a:spcAft>
                <a:spcPct val="0"/>
              </a:spcAft>
              <a:defRPr/>
            </a:pPr>
            <a:r>
              <a:rPr kumimoji="1" lang="en-US" sz="5400" b="1" dirty="0">
                <a:solidFill>
                  <a:srgbClr val="000000"/>
                </a:solidFill>
                <a:latin typeface="Helvetica" charset="0"/>
                <a:ea typeface="Osaka" charset="0"/>
                <a:cs typeface="Osaka" charset="0"/>
              </a:rPr>
              <a:t>…and followers must follow</a:t>
            </a:r>
            <a:endParaRPr kumimoji="1" lang="en-US" sz="3200" b="1" dirty="0">
              <a:solidFill>
                <a:srgbClr val="000000"/>
              </a:solidFill>
              <a:latin typeface="Helvetica" charset="0"/>
              <a:ea typeface="Osaka" charset="0"/>
              <a:cs typeface="Osaka" charset="0"/>
            </a:endParaRPr>
          </a:p>
        </p:txBody>
      </p:sp>
      <p:grpSp>
        <p:nvGrpSpPr>
          <p:cNvPr id="8" name="Group 7"/>
          <p:cNvGrpSpPr>
            <a:grpSpLocks/>
          </p:cNvGrpSpPr>
          <p:nvPr/>
        </p:nvGrpSpPr>
        <p:grpSpPr bwMode="auto">
          <a:xfrm>
            <a:off x="9525" y="-387350"/>
            <a:ext cx="9134475" cy="3511550"/>
            <a:chOff x="9981" y="-387424"/>
            <a:chExt cx="9134019" cy="3512291"/>
          </a:xfrm>
        </p:grpSpPr>
        <p:sp>
          <p:nvSpPr>
            <p:cNvPr id="9" name="Title 3"/>
            <p:cNvSpPr>
              <a:spLocks/>
            </p:cNvSpPr>
            <p:nvPr/>
          </p:nvSpPr>
          <p:spPr bwMode="auto">
            <a:xfrm>
              <a:off x="9981" y="-387424"/>
              <a:ext cx="4201903" cy="3501177"/>
            </a:xfrm>
            <a:prstGeom prst="rect">
              <a:avLst/>
            </a:prstGeom>
            <a:solidFill>
              <a:srgbClr val="FFFFFF"/>
            </a:solidFill>
            <a:ln>
              <a:noFill/>
            </a:ln>
            <a:effectLst>
              <a:outerShdw blurRad="63500" dist="35921" dir="2700000" algn="ctr" rotWithShape="0">
                <a:schemeClr val="bg1">
                  <a:alpha val="74998"/>
                </a:schemeClr>
              </a:outerShdw>
            </a:effectLst>
          </p:spPr>
          <p:txBody>
            <a:bodyPr anchor="ctr"/>
            <a:lstStyle/>
            <a:p>
              <a:pPr algn="ctr" defTabSz="914400" fontAlgn="base">
                <a:spcBef>
                  <a:spcPct val="0"/>
                </a:spcBef>
                <a:spcAft>
                  <a:spcPct val="0"/>
                </a:spcAft>
                <a:defRPr/>
              </a:pPr>
              <a:r>
                <a:rPr kumimoji="1" lang="en-US" sz="5400" b="1" dirty="0">
                  <a:solidFill>
                    <a:srgbClr val="000000"/>
                  </a:solidFill>
                  <a:latin typeface="Helvetica" charset="0"/>
                  <a:ea typeface="Osaka" charset="0"/>
                  <a:cs typeface="Osaka" charset="0"/>
                </a:rPr>
                <a:t>Leaders must lead…</a:t>
              </a:r>
              <a:endParaRPr kumimoji="1" lang="en-US" sz="3200" b="1" dirty="0">
                <a:solidFill>
                  <a:srgbClr val="000000"/>
                </a:solidFill>
                <a:latin typeface="Helvetica" charset="0"/>
                <a:ea typeface="Osaka" charset="0"/>
                <a:cs typeface="Osaka" charset="0"/>
              </a:endParaRPr>
            </a:p>
          </p:txBody>
        </p:sp>
        <p:pic>
          <p:nvPicPr>
            <p:cNvPr id="142347" name="Picture 6"/>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139952" y="-315416"/>
              <a:ext cx="5004048" cy="34402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17646039"/>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baseline="300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Nehemiah 11</a:t>
            </a:r>
          </a:p>
        </p:txBody>
      </p:sp>
    </p:spTree>
    <p:extLst>
      <p:ext uri="{BB962C8B-B14F-4D97-AF65-F5344CB8AC3E}">
        <p14:creationId xmlns:p14="http://schemas.microsoft.com/office/powerpoint/2010/main" val="150380055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56674" name="Picture 9" descr="commitment_pl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47725"/>
            <a:ext cx="9144000" cy="6010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90" name="Rectangle 2"/>
          <p:cNvSpPr>
            <a:spLocks noGrp="1" noChangeArrowheads="1"/>
          </p:cNvSpPr>
          <p:nvPr>
            <p:ph type="title"/>
          </p:nvPr>
        </p:nvSpPr>
        <p:spPr>
          <a:xfrm>
            <a:off x="723900" y="381000"/>
            <a:ext cx="7696200" cy="762000"/>
          </a:xfrm>
          <a:solidFill>
            <a:srgbClr val="094707"/>
          </a:solidFill>
          <a:extLst>
            <a:ext uri="{91240B29-F687-4f45-9708-019B960494DF}">
              <a14:hiddenLine xmlns="" xmlns:a14="http://schemas.microsoft.com/office/drawing/2010/main" w="9525">
                <a:solidFill>
                  <a:srgbClr val="FFFF00"/>
                </a:solidFill>
                <a:miter lim="800000"/>
                <a:headEnd/>
                <a:tailEnd/>
              </a14:hiddenLine>
            </a:ext>
          </a:extLst>
        </p:spPr>
        <p:txBody>
          <a:bodyPr/>
          <a:lstStyle/>
          <a:p>
            <a:pPr algn="ctr" eaLnBrk="1" hangingPunct="1">
              <a:defRPr/>
            </a:pPr>
            <a:r>
              <a:rPr kumimoji="1" lang="en-US" sz="3600">
                <a:solidFill>
                  <a:schemeClr val="tx1"/>
                </a:solidFill>
                <a:latin typeface="Arial Black" charset="0"/>
              </a:rPr>
              <a:t>Key Idea of Nehemiah 11</a:t>
            </a:r>
            <a:endParaRPr kumimoji="1" lang="en-US">
              <a:solidFill>
                <a:schemeClr val="tx1"/>
              </a:solidFill>
            </a:endParaRPr>
          </a:p>
        </p:txBody>
      </p:sp>
      <p:sp>
        <p:nvSpPr>
          <p:cNvPr id="12292" name="Rectangle 4"/>
          <p:cNvSpPr>
            <a:spLocks noChangeArrowheads="1"/>
          </p:cNvSpPr>
          <p:nvPr/>
        </p:nvSpPr>
        <p:spPr bwMode="auto">
          <a:xfrm>
            <a:off x="762000" y="2209800"/>
            <a:ext cx="7543800" cy="1752600"/>
          </a:xfrm>
          <a:prstGeom prst="rect">
            <a:avLst/>
          </a:prstGeom>
          <a:noFill/>
          <a:ln>
            <a:noFill/>
          </a:ln>
          <a:effectLst/>
          <a:extLst>
            <a:ext uri="{909E8E84-426E-40dd-AFC4-6F175D3DCCD1}">
              <a14:hiddenFill xmlns="" xmlns:a14="http://schemas.microsoft.com/office/drawing/2010/main">
                <a:solidFill>
                  <a:srgbClr val="000000"/>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b"/>
          <a:lstStyle/>
          <a:p>
            <a:pPr algn="ctr" defTabSz="914400" fontAlgn="base">
              <a:spcBef>
                <a:spcPct val="0"/>
              </a:spcBef>
              <a:spcAft>
                <a:spcPct val="0"/>
              </a:spcAft>
              <a:defRPr/>
            </a:pPr>
            <a:r>
              <a:rPr lang="en-US" sz="3600" b="1" dirty="0">
                <a:solidFill>
                  <a:srgbClr val="EAE8E2"/>
                </a:solidFill>
                <a:effectLst>
                  <a:outerShdw blurRad="50800" dist="88900" dir="2700000" algn="tl" rotWithShape="0">
                    <a:srgbClr val="000000"/>
                  </a:outerShdw>
                </a:effectLst>
                <a:latin typeface="Arial Black" charset="0"/>
                <a:ea typeface="ＭＳ Ｐゴシック" charset="0"/>
                <a:cs typeface="ＭＳ Ｐゴシック" charset="0"/>
              </a:rPr>
              <a:t>Make your commitment to God practical by following His </a:t>
            </a:r>
            <a:r>
              <a:rPr lang="en-US" sz="3600" b="1" dirty="0">
                <a:solidFill>
                  <a:srgbClr val="FFFF00"/>
                </a:solidFill>
                <a:effectLst>
                  <a:outerShdw blurRad="50800" dist="88900" dir="2700000" algn="tl" rotWithShape="0">
                    <a:srgbClr val="000000"/>
                  </a:outerShdw>
                </a:effectLst>
                <a:latin typeface="Arial Black" charset="0"/>
                <a:ea typeface="ＭＳ Ｐゴシック" charset="0"/>
                <a:cs typeface="ＭＳ Ｐゴシック" charset="0"/>
              </a:rPr>
              <a:t>individual</a:t>
            </a:r>
            <a:r>
              <a:rPr lang="en-US" sz="3600" b="1" dirty="0">
                <a:solidFill>
                  <a:srgbClr val="EAE8E2"/>
                </a:solidFill>
                <a:effectLst>
                  <a:outerShdw blurRad="50800" dist="88900" dir="2700000" algn="tl" rotWithShape="0">
                    <a:srgbClr val="000000"/>
                  </a:outerShdw>
                </a:effectLst>
                <a:latin typeface="Arial Black" charset="0"/>
                <a:ea typeface="ＭＳ Ｐゴシック" charset="0"/>
                <a:cs typeface="ＭＳ Ｐゴシック" charset="0"/>
              </a:rPr>
              <a:t> plan for you</a:t>
            </a:r>
            <a:r>
              <a:rPr lang="en-US" sz="4400" dirty="0">
                <a:solidFill>
                  <a:srgbClr val="EAE8E2"/>
                </a:solidFill>
                <a:effectLst>
                  <a:outerShdw blurRad="50800" dist="88900" dir="2700000" algn="tl" rotWithShape="0">
                    <a:srgbClr val="000000"/>
                  </a:outerShdw>
                </a:effectLst>
                <a:latin typeface="Times New Roman" charset="0"/>
                <a:ea typeface="ＭＳ Ｐゴシック" charset="0"/>
                <a:cs typeface="ＭＳ Ｐゴシック" charset="0"/>
              </a:rPr>
              <a:t>!</a:t>
            </a:r>
          </a:p>
        </p:txBody>
      </p:sp>
    </p:spTree>
    <p:extLst>
      <p:ext uri="{BB962C8B-B14F-4D97-AF65-F5344CB8AC3E}">
        <p14:creationId xmlns:p14="http://schemas.microsoft.com/office/powerpoint/2010/main" val="10785475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baseline="300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Nehemiah 12</a:t>
            </a:r>
          </a:p>
        </p:txBody>
      </p:sp>
    </p:spTree>
    <p:extLst>
      <p:ext uri="{BB962C8B-B14F-4D97-AF65-F5344CB8AC3E}">
        <p14:creationId xmlns:p14="http://schemas.microsoft.com/office/powerpoint/2010/main" val="260571575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2667000" y="0"/>
            <a:ext cx="3810000" cy="609600"/>
          </a:xfrm>
          <a:solidFill>
            <a:schemeClr val="accent1"/>
          </a:solidFill>
          <a:ln>
            <a:solidFill>
              <a:schemeClr val="tx1"/>
            </a:solidFill>
            <a:miter lim="800000"/>
            <a:headEnd/>
            <a:tailEnd/>
          </a:ln>
        </p:spPr>
        <p:txBody>
          <a:bodyPr anchor="ctr" anchorCtr="1"/>
          <a:lstStyle/>
          <a:p>
            <a:r>
              <a:rPr lang="en-US" b="1">
                <a:solidFill>
                  <a:srgbClr val="000000"/>
                </a:solidFill>
                <a:latin typeface="Arial Black" charset="0"/>
              </a:rPr>
              <a:t>Overview</a:t>
            </a:r>
          </a:p>
        </p:txBody>
      </p:sp>
      <p:sp>
        <p:nvSpPr>
          <p:cNvPr id="67587" name="Text Box 3"/>
          <p:cNvSpPr txBox="1">
            <a:spLocks noChangeArrowheads="1"/>
          </p:cNvSpPr>
          <p:nvPr/>
        </p:nvSpPr>
        <p:spPr bwMode="auto">
          <a:xfrm>
            <a:off x="8153400" y="152400"/>
            <a:ext cx="731838" cy="457200"/>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algn="ctr" defTabSz="914400" fontAlgn="base">
              <a:spcBef>
                <a:spcPct val="50000"/>
              </a:spcBef>
              <a:spcAft>
                <a:spcPct val="0"/>
              </a:spcAft>
            </a:pPr>
            <a:r>
              <a:rPr lang="en-US" b="1">
                <a:solidFill>
                  <a:srgbClr val="000000"/>
                </a:solidFill>
                <a:cs typeface="ＭＳ Ｐゴシック" charset="0"/>
              </a:rPr>
              <a:t>299</a:t>
            </a:r>
          </a:p>
        </p:txBody>
      </p:sp>
      <p:grpSp>
        <p:nvGrpSpPr>
          <p:cNvPr id="67588" name="Group 4"/>
          <p:cNvGrpSpPr>
            <a:grpSpLocks/>
          </p:cNvGrpSpPr>
          <p:nvPr/>
        </p:nvGrpSpPr>
        <p:grpSpPr bwMode="auto">
          <a:xfrm>
            <a:off x="-7938" y="685800"/>
            <a:ext cx="9159876" cy="728663"/>
            <a:chOff x="0" y="0"/>
            <a:chExt cx="5770" cy="671"/>
          </a:xfrm>
        </p:grpSpPr>
        <p:sp>
          <p:nvSpPr>
            <p:cNvPr id="67661" name="Rectangle 5"/>
            <p:cNvSpPr>
              <a:spLocks noChangeArrowheads="1"/>
            </p:cNvSpPr>
            <p:nvPr/>
          </p:nvSpPr>
          <p:spPr bwMode="auto">
            <a:xfrm>
              <a:off x="32" y="0"/>
              <a:ext cx="5706" cy="6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400" b="1">
                  <a:solidFill>
                    <a:srgbClr val="FFFFFF"/>
                  </a:solidFill>
                  <a:latin typeface="Arial Narrow" charset="0"/>
                  <a:ea typeface="ＭＳ Ｐゴシック" charset="0"/>
                  <a:cs typeface="ＭＳ Ｐゴシック" charset="0"/>
                </a:rPr>
                <a:t> Building the Walls – Building the People</a:t>
              </a:r>
            </a:p>
          </p:txBody>
        </p:sp>
        <p:sp>
          <p:nvSpPr>
            <p:cNvPr id="67662" name="Rectangle 6"/>
            <p:cNvSpPr>
              <a:spLocks noChangeArrowheads="1"/>
            </p:cNvSpPr>
            <p:nvPr/>
          </p:nvSpPr>
          <p:spPr bwMode="auto">
            <a:xfrm>
              <a:off x="0" y="0"/>
              <a:ext cx="5770" cy="671"/>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grpSp>
        <p:nvGrpSpPr>
          <p:cNvPr id="67589" name="Group 7"/>
          <p:cNvGrpSpPr>
            <a:grpSpLocks/>
          </p:cNvGrpSpPr>
          <p:nvPr/>
        </p:nvGrpSpPr>
        <p:grpSpPr bwMode="auto">
          <a:xfrm>
            <a:off x="-7938" y="1414463"/>
            <a:ext cx="4570413" cy="688975"/>
            <a:chOff x="0" y="671"/>
            <a:chExt cx="3120" cy="633"/>
          </a:xfrm>
        </p:grpSpPr>
        <p:sp>
          <p:nvSpPr>
            <p:cNvPr id="67659" name="Rectangle 8"/>
            <p:cNvSpPr>
              <a:spLocks noChangeArrowheads="1"/>
            </p:cNvSpPr>
            <p:nvPr/>
          </p:nvSpPr>
          <p:spPr bwMode="auto">
            <a:xfrm>
              <a:off x="32" y="671"/>
              <a:ext cx="305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400" b="1">
                  <a:solidFill>
                    <a:srgbClr val="FFFFFF"/>
                  </a:solidFill>
                  <a:latin typeface="Arial Narrow" charset="0"/>
                  <a:ea typeface="ＭＳ Ｐゴシック" charset="0"/>
                  <a:cs typeface="ＭＳ Ｐゴシック" charset="0"/>
                </a:rPr>
                <a:t>Walls</a:t>
              </a:r>
            </a:p>
          </p:txBody>
        </p:sp>
        <p:sp>
          <p:nvSpPr>
            <p:cNvPr id="67660" name="Rectangle 9"/>
            <p:cNvSpPr>
              <a:spLocks noChangeArrowheads="1"/>
            </p:cNvSpPr>
            <p:nvPr/>
          </p:nvSpPr>
          <p:spPr bwMode="auto">
            <a:xfrm>
              <a:off x="0" y="671"/>
              <a:ext cx="3120" cy="633"/>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grpSp>
        <p:nvGrpSpPr>
          <p:cNvPr id="67590" name="Group 10"/>
          <p:cNvGrpSpPr>
            <a:grpSpLocks/>
          </p:cNvGrpSpPr>
          <p:nvPr/>
        </p:nvGrpSpPr>
        <p:grpSpPr bwMode="auto">
          <a:xfrm>
            <a:off x="4564063" y="1414463"/>
            <a:ext cx="4570412" cy="688975"/>
            <a:chOff x="3120" y="671"/>
            <a:chExt cx="2650" cy="633"/>
          </a:xfrm>
        </p:grpSpPr>
        <p:sp>
          <p:nvSpPr>
            <p:cNvPr id="67657" name="Rectangle 11"/>
            <p:cNvSpPr>
              <a:spLocks noChangeArrowheads="1"/>
            </p:cNvSpPr>
            <p:nvPr/>
          </p:nvSpPr>
          <p:spPr bwMode="auto">
            <a:xfrm>
              <a:off x="3152" y="671"/>
              <a:ext cx="258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400" b="1">
                  <a:solidFill>
                    <a:srgbClr val="FFFFFF"/>
                  </a:solidFill>
                  <a:latin typeface="Arial Narrow" charset="0"/>
                  <a:ea typeface="ＭＳ Ｐゴシック" charset="0"/>
                  <a:cs typeface="ＭＳ Ｐゴシック" charset="0"/>
                </a:rPr>
                <a:t> People</a:t>
              </a:r>
            </a:p>
          </p:txBody>
        </p:sp>
        <p:sp>
          <p:nvSpPr>
            <p:cNvPr id="67658" name="Rectangle 12"/>
            <p:cNvSpPr>
              <a:spLocks noChangeArrowheads="1"/>
            </p:cNvSpPr>
            <p:nvPr/>
          </p:nvSpPr>
          <p:spPr bwMode="auto">
            <a:xfrm>
              <a:off x="3120" y="671"/>
              <a:ext cx="2650" cy="633"/>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grpSp>
        <p:nvGrpSpPr>
          <p:cNvPr id="67591" name="Group 13"/>
          <p:cNvGrpSpPr>
            <a:grpSpLocks/>
          </p:cNvGrpSpPr>
          <p:nvPr/>
        </p:nvGrpSpPr>
        <p:grpSpPr bwMode="auto">
          <a:xfrm>
            <a:off x="-7938" y="2103438"/>
            <a:ext cx="4570413" cy="687387"/>
            <a:chOff x="0" y="1304"/>
            <a:chExt cx="3120" cy="633"/>
          </a:xfrm>
        </p:grpSpPr>
        <p:sp>
          <p:nvSpPr>
            <p:cNvPr id="67655" name="Rectangle 14"/>
            <p:cNvSpPr>
              <a:spLocks noChangeArrowheads="1"/>
            </p:cNvSpPr>
            <p:nvPr/>
          </p:nvSpPr>
          <p:spPr bwMode="auto">
            <a:xfrm>
              <a:off x="32" y="1304"/>
              <a:ext cx="305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400" b="1">
                  <a:solidFill>
                    <a:srgbClr val="FFFFFF"/>
                  </a:solidFill>
                  <a:latin typeface="Arial Narrow" charset="0"/>
                  <a:ea typeface="ＭＳ Ｐゴシック" charset="0"/>
                  <a:cs typeface="ＭＳ Ｐゴシック" charset="0"/>
                </a:rPr>
                <a:t> Chapters 1—7</a:t>
              </a:r>
            </a:p>
          </p:txBody>
        </p:sp>
        <p:sp>
          <p:nvSpPr>
            <p:cNvPr id="67656" name="Rectangle 15"/>
            <p:cNvSpPr>
              <a:spLocks noChangeArrowheads="1"/>
            </p:cNvSpPr>
            <p:nvPr/>
          </p:nvSpPr>
          <p:spPr bwMode="auto">
            <a:xfrm>
              <a:off x="0" y="1304"/>
              <a:ext cx="3120" cy="633"/>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grpSp>
        <p:nvGrpSpPr>
          <p:cNvPr id="67592" name="Group 16"/>
          <p:cNvGrpSpPr>
            <a:grpSpLocks/>
          </p:cNvGrpSpPr>
          <p:nvPr/>
        </p:nvGrpSpPr>
        <p:grpSpPr bwMode="auto">
          <a:xfrm>
            <a:off x="4564063" y="2103438"/>
            <a:ext cx="4570412" cy="687387"/>
            <a:chOff x="3120" y="1304"/>
            <a:chExt cx="2650" cy="633"/>
          </a:xfrm>
        </p:grpSpPr>
        <p:sp>
          <p:nvSpPr>
            <p:cNvPr id="67653" name="Rectangle 17"/>
            <p:cNvSpPr>
              <a:spLocks noChangeArrowheads="1"/>
            </p:cNvSpPr>
            <p:nvPr/>
          </p:nvSpPr>
          <p:spPr bwMode="auto">
            <a:xfrm>
              <a:off x="3152" y="1304"/>
              <a:ext cx="258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400" b="1">
                  <a:solidFill>
                    <a:srgbClr val="FFFFFF"/>
                  </a:solidFill>
                  <a:latin typeface="Arial Narrow" charset="0"/>
                  <a:ea typeface="ＭＳ Ｐゴシック" charset="0"/>
                  <a:cs typeface="ＭＳ Ｐゴシック" charset="0"/>
                </a:rPr>
                <a:t> Chapters 8—13</a:t>
              </a:r>
            </a:p>
          </p:txBody>
        </p:sp>
        <p:sp>
          <p:nvSpPr>
            <p:cNvPr id="67654" name="Rectangle 18"/>
            <p:cNvSpPr>
              <a:spLocks noChangeArrowheads="1"/>
            </p:cNvSpPr>
            <p:nvPr/>
          </p:nvSpPr>
          <p:spPr bwMode="auto">
            <a:xfrm>
              <a:off x="3120" y="1304"/>
              <a:ext cx="2650" cy="633"/>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grpSp>
        <p:nvGrpSpPr>
          <p:cNvPr id="67593" name="Group 19"/>
          <p:cNvGrpSpPr>
            <a:grpSpLocks/>
          </p:cNvGrpSpPr>
          <p:nvPr/>
        </p:nvGrpSpPr>
        <p:grpSpPr bwMode="auto">
          <a:xfrm>
            <a:off x="-7938" y="2790825"/>
            <a:ext cx="4570413" cy="688975"/>
            <a:chOff x="0" y="1937"/>
            <a:chExt cx="3120" cy="633"/>
          </a:xfrm>
        </p:grpSpPr>
        <p:sp>
          <p:nvSpPr>
            <p:cNvPr id="67651" name="Rectangle 20"/>
            <p:cNvSpPr>
              <a:spLocks noChangeArrowheads="1"/>
            </p:cNvSpPr>
            <p:nvPr/>
          </p:nvSpPr>
          <p:spPr bwMode="auto">
            <a:xfrm>
              <a:off x="32" y="1937"/>
              <a:ext cx="305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400" b="1">
                  <a:solidFill>
                    <a:srgbClr val="FFFFFF"/>
                  </a:solidFill>
                  <a:latin typeface="Arial Narrow" charset="0"/>
                  <a:ea typeface="ＭＳ Ｐゴシック" charset="0"/>
                  <a:cs typeface="ＭＳ Ｐゴシック" charset="0"/>
                </a:rPr>
                <a:t>Construction</a:t>
              </a:r>
            </a:p>
          </p:txBody>
        </p:sp>
        <p:sp>
          <p:nvSpPr>
            <p:cNvPr id="67652" name="Rectangle 21"/>
            <p:cNvSpPr>
              <a:spLocks noChangeArrowheads="1"/>
            </p:cNvSpPr>
            <p:nvPr/>
          </p:nvSpPr>
          <p:spPr bwMode="auto">
            <a:xfrm>
              <a:off x="0" y="1937"/>
              <a:ext cx="3120" cy="633"/>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grpSp>
        <p:nvGrpSpPr>
          <p:cNvPr id="67594" name="Group 22"/>
          <p:cNvGrpSpPr>
            <a:grpSpLocks/>
          </p:cNvGrpSpPr>
          <p:nvPr/>
        </p:nvGrpSpPr>
        <p:grpSpPr bwMode="auto">
          <a:xfrm>
            <a:off x="4564063" y="2790825"/>
            <a:ext cx="4570412" cy="688975"/>
            <a:chOff x="3120" y="1937"/>
            <a:chExt cx="2650" cy="633"/>
          </a:xfrm>
        </p:grpSpPr>
        <p:sp>
          <p:nvSpPr>
            <p:cNvPr id="67649" name="Rectangle 23"/>
            <p:cNvSpPr>
              <a:spLocks noChangeArrowheads="1"/>
            </p:cNvSpPr>
            <p:nvPr/>
          </p:nvSpPr>
          <p:spPr bwMode="auto">
            <a:xfrm>
              <a:off x="3152" y="1937"/>
              <a:ext cx="258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400" b="1">
                  <a:solidFill>
                    <a:srgbClr val="FFFFFF"/>
                  </a:solidFill>
                  <a:latin typeface="Arial Narrow" charset="0"/>
                  <a:ea typeface="ＭＳ Ｐゴシック" charset="0"/>
                  <a:cs typeface="ＭＳ Ｐゴシック" charset="0"/>
                </a:rPr>
                <a:t> Instruction</a:t>
              </a:r>
            </a:p>
          </p:txBody>
        </p:sp>
        <p:sp>
          <p:nvSpPr>
            <p:cNvPr id="67650" name="Rectangle 24"/>
            <p:cNvSpPr>
              <a:spLocks noChangeArrowheads="1"/>
            </p:cNvSpPr>
            <p:nvPr/>
          </p:nvSpPr>
          <p:spPr bwMode="auto">
            <a:xfrm>
              <a:off x="3120" y="1937"/>
              <a:ext cx="2650" cy="633"/>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grpSp>
        <p:nvGrpSpPr>
          <p:cNvPr id="67595" name="Group 25"/>
          <p:cNvGrpSpPr>
            <a:grpSpLocks/>
          </p:cNvGrpSpPr>
          <p:nvPr/>
        </p:nvGrpSpPr>
        <p:grpSpPr bwMode="auto">
          <a:xfrm>
            <a:off x="-7938" y="3479800"/>
            <a:ext cx="4570413" cy="687388"/>
            <a:chOff x="0" y="2570"/>
            <a:chExt cx="3120" cy="633"/>
          </a:xfrm>
        </p:grpSpPr>
        <p:sp>
          <p:nvSpPr>
            <p:cNvPr id="67647" name="Rectangle 26"/>
            <p:cNvSpPr>
              <a:spLocks noChangeArrowheads="1"/>
            </p:cNvSpPr>
            <p:nvPr/>
          </p:nvSpPr>
          <p:spPr bwMode="auto">
            <a:xfrm>
              <a:off x="32" y="2570"/>
              <a:ext cx="305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400" b="1">
                  <a:solidFill>
                    <a:srgbClr val="FFFFFF"/>
                  </a:solidFill>
                  <a:latin typeface="Arial Narrow" charset="0"/>
                  <a:ea typeface="ＭＳ Ｐゴシック" charset="0"/>
                  <a:cs typeface="ＭＳ Ｐゴシック" charset="0"/>
                </a:rPr>
                <a:t> Political</a:t>
              </a:r>
            </a:p>
          </p:txBody>
        </p:sp>
        <p:sp>
          <p:nvSpPr>
            <p:cNvPr id="67648" name="Rectangle 27"/>
            <p:cNvSpPr>
              <a:spLocks noChangeArrowheads="1"/>
            </p:cNvSpPr>
            <p:nvPr/>
          </p:nvSpPr>
          <p:spPr bwMode="auto">
            <a:xfrm>
              <a:off x="0" y="2570"/>
              <a:ext cx="3120" cy="633"/>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grpSp>
        <p:nvGrpSpPr>
          <p:cNvPr id="67596" name="Group 28"/>
          <p:cNvGrpSpPr>
            <a:grpSpLocks/>
          </p:cNvGrpSpPr>
          <p:nvPr/>
        </p:nvGrpSpPr>
        <p:grpSpPr bwMode="auto">
          <a:xfrm>
            <a:off x="4564063" y="3479800"/>
            <a:ext cx="4570412" cy="687388"/>
            <a:chOff x="3120" y="2570"/>
            <a:chExt cx="2650" cy="633"/>
          </a:xfrm>
        </p:grpSpPr>
        <p:sp>
          <p:nvSpPr>
            <p:cNvPr id="67645" name="Rectangle 29"/>
            <p:cNvSpPr>
              <a:spLocks noChangeArrowheads="1"/>
            </p:cNvSpPr>
            <p:nvPr/>
          </p:nvSpPr>
          <p:spPr bwMode="auto">
            <a:xfrm>
              <a:off x="3152" y="2570"/>
              <a:ext cx="258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400" b="1">
                  <a:solidFill>
                    <a:srgbClr val="FFFFFF"/>
                  </a:solidFill>
                  <a:latin typeface="Arial Narrow" charset="0"/>
                  <a:ea typeface="ＭＳ Ｐゴシック" charset="0"/>
                  <a:cs typeface="ＭＳ Ｐゴシック" charset="0"/>
                </a:rPr>
                <a:t> Spiritual</a:t>
              </a:r>
            </a:p>
          </p:txBody>
        </p:sp>
        <p:sp>
          <p:nvSpPr>
            <p:cNvPr id="67646" name="Rectangle 30"/>
            <p:cNvSpPr>
              <a:spLocks noChangeArrowheads="1"/>
            </p:cNvSpPr>
            <p:nvPr/>
          </p:nvSpPr>
          <p:spPr bwMode="auto">
            <a:xfrm>
              <a:off x="3120" y="2570"/>
              <a:ext cx="2650" cy="633"/>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grpSp>
        <p:nvGrpSpPr>
          <p:cNvPr id="67597" name="Group 31"/>
          <p:cNvGrpSpPr>
            <a:grpSpLocks/>
          </p:cNvGrpSpPr>
          <p:nvPr/>
        </p:nvGrpSpPr>
        <p:grpSpPr bwMode="auto">
          <a:xfrm>
            <a:off x="-7938" y="4167188"/>
            <a:ext cx="2286001" cy="812800"/>
            <a:chOff x="0" y="3203"/>
            <a:chExt cx="1674" cy="748"/>
          </a:xfrm>
        </p:grpSpPr>
        <p:sp>
          <p:nvSpPr>
            <p:cNvPr id="67643" name="Rectangle 32"/>
            <p:cNvSpPr>
              <a:spLocks noChangeArrowheads="1"/>
            </p:cNvSpPr>
            <p:nvPr/>
          </p:nvSpPr>
          <p:spPr bwMode="auto">
            <a:xfrm>
              <a:off x="32" y="3203"/>
              <a:ext cx="1610"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400" b="1">
                  <a:solidFill>
                    <a:srgbClr val="FFFFFF"/>
                  </a:solidFill>
                  <a:latin typeface="Arial Narrow" charset="0"/>
                  <a:ea typeface="ＭＳ Ｐゴシック" charset="0"/>
                  <a:cs typeface="ＭＳ Ｐゴシック" charset="0"/>
                </a:rPr>
                <a:t>Return</a:t>
              </a:r>
            </a:p>
            <a:p>
              <a:pPr algn="ctr" defTabSz="914400" eaLnBrk="0" fontAlgn="base" hangingPunct="0">
                <a:spcBef>
                  <a:spcPct val="0"/>
                </a:spcBef>
                <a:spcAft>
                  <a:spcPct val="0"/>
                </a:spcAft>
              </a:pPr>
              <a:r>
                <a:rPr lang="en-US" sz="2400" b="1">
                  <a:solidFill>
                    <a:srgbClr val="FFFFFF"/>
                  </a:solidFill>
                  <a:latin typeface="Arial Narrow" charset="0"/>
                  <a:ea typeface="ＭＳ Ｐゴシック" charset="0"/>
                  <a:cs typeface="ＭＳ Ｐゴシック" charset="0"/>
                </a:rPr>
                <a:t>1—2</a:t>
              </a:r>
            </a:p>
          </p:txBody>
        </p:sp>
        <p:sp>
          <p:nvSpPr>
            <p:cNvPr id="67644" name="Rectangle 33"/>
            <p:cNvSpPr>
              <a:spLocks noChangeArrowheads="1"/>
            </p:cNvSpPr>
            <p:nvPr/>
          </p:nvSpPr>
          <p:spPr bwMode="auto">
            <a:xfrm>
              <a:off x="0" y="3203"/>
              <a:ext cx="1674" cy="748"/>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grpSp>
        <p:nvGrpSpPr>
          <p:cNvPr id="67598" name="Group 34"/>
          <p:cNvGrpSpPr>
            <a:grpSpLocks/>
          </p:cNvGrpSpPr>
          <p:nvPr/>
        </p:nvGrpSpPr>
        <p:grpSpPr bwMode="auto">
          <a:xfrm>
            <a:off x="2287588" y="4167188"/>
            <a:ext cx="2286000" cy="812800"/>
            <a:chOff x="1674" y="3203"/>
            <a:chExt cx="1446" cy="748"/>
          </a:xfrm>
        </p:grpSpPr>
        <p:sp>
          <p:nvSpPr>
            <p:cNvPr id="67641" name="Rectangle 35"/>
            <p:cNvSpPr>
              <a:spLocks noChangeArrowheads="1"/>
            </p:cNvSpPr>
            <p:nvPr/>
          </p:nvSpPr>
          <p:spPr bwMode="auto">
            <a:xfrm>
              <a:off x="1706" y="3203"/>
              <a:ext cx="138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400" b="1">
                  <a:solidFill>
                    <a:srgbClr val="FFFFFF"/>
                  </a:solidFill>
                  <a:latin typeface="Arial Narrow" charset="0"/>
                  <a:ea typeface="ＭＳ Ｐゴシック" charset="0"/>
                  <a:cs typeface="ＭＳ Ｐゴシック" charset="0"/>
                </a:rPr>
                <a:t> Rebuilding</a:t>
              </a:r>
            </a:p>
            <a:p>
              <a:pPr algn="ctr" defTabSz="914400" eaLnBrk="0" fontAlgn="base" hangingPunct="0">
                <a:spcBef>
                  <a:spcPct val="0"/>
                </a:spcBef>
                <a:spcAft>
                  <a:spcPct val="0"/>
                </a:spcAft>
              </a:pPr>
              <a:r>
                <a:rPr lang="en-US" sz="2400" b="1">
                  <a:solidFill>
                    <a:srgbClr val="FFFFFF"/>
                  </a:solidFill>
                  <a:latin typeface="Arial Narrow" charset="0"/>
                  <a:ea typeface="ＭＳ Ｐゴシック" charset="0"/>
                  <a:cs typeface="ＭＳ Ｐゴシック" charset="0"/>
                </a:rPr>
                <a:t>3—7</a:t>
              </a:r>
            </a:p>
          </p:txBody>
        </p:sp>
        <p:sp>
          <p:nvSpPr>
            <p:cNvPr id="67642" name="Rectangle 36"/>
            <p:cNvSpPr>
              <a:spLocks noChangeArrowheads="1"/>
            </p:cNvSpPr>
            <p:nvPr/>
          </p:nvSpPr>
          <p:spPr bwMode="auto">
            <a:xfrm>
              <a:off x="1674" y="3203"/>
              <a:ext cx="1446" cy="748"/>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grpSp>
        <p:nvGrpSpPr>
          <p:cNvPr id="67599" name="Group 37"/>
          <p:cNvGrpSpPr>
            <a:grpSpLocks/>
          </p:cNvGrpSpPr>
          <p:nvPr/>
        </p:nvGrpSpPr>
        <p:grpSpPr bwMode="auto">
          <a:xfrm>
            <a:off x="4573588" y="4167188"/>
            <a:ext cx="2286000" cy="812800"/>
            <a:chOff x="3120" y="3203"/>
            <a:chExt cx="1325" cy="748"/>
          </a:xfrm>
        </p:grpSpPr>
        <p:sp>
          <p:nvSpPr>
            <p:cNvPr id="67639" name="Rectangle 38"/>
            <p:cNvSpPr>
              <a:spLocks noChangeArrowheads="1"/>
            </p:cNvSpPr>
            <p:nvPr/>
          </p:nvSpPr>
          <p:spPr bwMode="auto">
            <a:xfrm>
              <a:off x="3152" y="3203"/>
              <a:ext cx="1261"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400" b="1">
                  <a:solidFill>
                    <a:srgbClr val="FFFFFF"/>
                  </a:solidFill>
                  <a:latin typeface="Arial Narrow" charset="0"/>
                  <a:ea typeface="ＭＳ Ｐゴシック" charset="0"/>
                  <a:cs typeface="ＭＳ Ｐゴシック" charset="0"/>
                </a:rPr>
                <a:t> Renewal</a:t>
              </a:r>
            </a:p>
            <a:p>
              <a:pPr algn="ctr" defTabSz="914400" eaLnBrk="0" fontAlgn="base" hangingPunct="0">
                <a:spcBef>
                  <a:spcPct val="0"/>
                </a:spcBef>
                <a:spcAft>
                  <a:spcPct val="0"/>
                </a:spcAft>
              </a:pPr>
              <a:r>
                <a:rPr lang="en-US" sz="2400" b="1">
                  <a:solidFill>
                    <a:srgbClr val="FFFFFF"/>
                  </a:solidFill>
                  <a:latin typeface="Arial Narrow" charset="0"/>
                  <a:ea typeface="ＭＳ Ｐゴシック" charset="0"/>
                  <a:cs typeface="ＭＳ Ｐゴシック" charset="0"/>
                </a:rPr>
                <a:t>8—10</a:t>
              </a:r>
            </a:p>
          </p:txBody>
        </p:sp>
        <p:sp>
          <p:nvSpPr>
            <p:cNvPr id="67640" name="Rectangle 39"/>
            <p:cNvSpPr>
              <a:spLocks noChangeArrowheads="1"/>
            </p:cNvSpPr>
            <p:nvPr/>
          </p:nvSpPr>
          <p:spPr bwMode="auto">
            <a:xfrm>
              <a:off x="3120" y="3203"/>
              <a:ext cx="1325" cy="748"/>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grpSp>
        <p:nvGrpSpPr>
          <p:cNvPr id="67600" name="Group 40"/>
          <p:cNvGrpSpPr>
            <a:grpSpLocks/>
          </p:cNvGrpSpPr>
          <p:nvPr/>
        </p:nvGrpSpPr>
        <p:grpSpPr bwMode="auto">
          <a:xfrm>
            <a:off x="6858000" y="4167188"/>
            <a:ext cx="2286000" cy="812800"/>
            <a:chOff x="4445" y="3203"/>
            <a:chExt cx="1325" cy="748"/>
          </a:xfrm>
        </p:grpSpPr>
        <p:sp>
          <p:nvSpPr>
            <p:cNvPr id="67637" name="Rectangle 41"/>
            <p:cNvSpPr>
              <a:spLocks noChangeArrowheads="1"/>
            </p:cNvSpPr>
            <p:nvPr/>
          </p:nvSpPr>
          <p:spPr bwMode="auto">
            <a:xfrm>
              <a:off x="4477" y="3203"/>
              <a:ext cx="1261"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400" b="1">
                  <a:solidFill>
                    <a:srgbClr val="FFFFFF"/>
                  </a:solidFill>
                  <a:latin typeface="Arial Narrow" charset="0"/>
                  <a:ea typeface="ＭＳ Ｐゴシック" charset="0"/>
                  <a:cs typeface="ＭＳ Ｐゴシック" charset="0"/>
                </a:rPr>
                <a:t> Reforms</a:t>
              </a:r>
            </a:p>
            <a:p>
              <a:pPr algn="ctr" defTabSz="914400" eaLnBrk="0" fontAlgn="base" hangingPunct="0">
                <a:spcBef>
                  <a:spcPct val="0"/>
                </a:spcBef>
                <a:spcAft>
                  <a:spcPct val="0"/>
                </a:spcAft>
              </a:pPr>
              <a:r>
                <a:rPr lang="en-US" sz="2400" b="1">
                  <a:solidFill>
                    <a:srgbClr val="FFFFFF"/>
                  </a:solidFill>
                  <a:latin typeface="Arial Narrow" charset="0"/>
                  <a:ea typeface="ＭＳ Ｐゴシック" charset="0"/>
                  <a:cs typeface="ＭＳ Ｐゴシック" charset="0"/>
                </a:rPr>
                <a:t>11—13</a:t>
              </a:r>
            </a:p>
          </p:txBody>
        </p:sp>
        <p:sp>
          <p:nvSpPr>
            <p:cNvPr id="67638" name="Rectangle 42"/>
            <p:cNvSpPr>
              <a:spLocks noChangeArrowheads="1"/>
            </p:cNvSpPr>
            <p:nvPr/>
          </p:nvSpPr>
          <p:spPr bwMode="auto">
            <a:xfrm>
              <a:off x="4445" y="3203"/>
              <a:ext cx="1325" cy="748"/>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grpSp>
        <p:nvGrpSpPr>
          <p:cNvPr id="67601" name="Group 43"/>
          <p:cNvGrpSpPr>
            <a:grpSpLocks/>
          </p:cNvGrpSpPr>
          <p:nvPr/>
        </p:nvGrpSpPr>
        <p:grpSpPr bwMode="auto">
          <a:xfrm>
            <a:off x="-7938" y="4979988"/>
            <a:ext cx="914401" cy="1063625"/>
            <a:chOff x="0" y="3951"/>
            <a:chExt cx="739" cy="979"/>
          </a:xfrm>
        </p:grpSpPr>
        <p:sp>
          <p:nvSpPr>
            <p:cNvPr id="67635" name="Rectangle 44"/>
            <p:cNvSpPr>
              <a:spLocks noChangeArrowheads="1"/>
            </p:cNvSpPr>
            <p:nvPr/>
          </p:nvSpPr>
          <p:spPr bwMode="auto">
            <a:xfrm>
              <a:off x="32" y="3951"/>
              <a:ext cx="675" cy="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000" b="1">
                  <a:solidFill>
                    <a:srgbClr val="FFFFFF"/>
                  </a:solidFill>
                  <a:latin typeface="Arial Narrow" charset="0"/>
                  <a:ea typeface="ＭＳ Ｐゴシック" charset="0"/>
                  <a:cs typeface="ＭＳ Ｐゴシック" charset="0"/>
                </a:rPr>
                <a:t>Persia Prayer</a:t>
              </a:r>
            </a:p>
            <a:p>
              <a:pPr algn="ctr" defTabSz="914400" eaLnBrk="0" fontAlgn="base" hangingPunct="0">
                <a:spcBef>
                  <a:spcPct val="0"/>
                </a:spcBef>
                <a:spcAft>
                  <a:spcPct val="0"/>
                </a:spcAft>
              </a:pPr>
              <a:r>
                <a:rPr lang="en-US" sz="2400" b="1">
                  <a:solidFill>
                    <a:srgbClr val="FFFFFF"/>
                  </a:solidFill>
                  <a:latin typeface="Arial Narrow" charset="0"/>
                  <a:ea typeface="ＭＳ Ｐゴシック" charset="0"/>
                  <a:cs typeface="ＭＳ Ｐゴシック" charset="0"/>
                </a:rPr>
                <a:t>1</a:t>
              </a:r>
            </a:p>
          </p:txBody>
        </p:sp>
        <p:sp>
          <p:nvSpPr>
            <p:cNvPr id="67636" name="Rectangle 45"/>
            <p:cNvSpPr>
              <a:spLocks noChangeArrowheads="1"/>
            </p:cNvSpPr>
            <p:nvPr/>
          </p:nvSpPr>
          <p:spPr bwMode="auto">
            <a:xfrm>
              <a:off x="0" y="3951"/>
              <a:ext cx="739" cy="979"/>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grpSp>
        <p:nvGrpSpPr>
          <p:cNvPr id="67602" name="Group 46"/>
          <p:cNvGrpSpPr>
            <a:grpSpLocks/>
          </p:cNvGrpSpPr>
          <p:nvPr/>
        </p:nvGrpSpPr>
        <p:grpSpPr bwMode="auto">
          <a:xfrm>
            <a:off x="917575" y="4979988"/>
            <a:ext cx="914400" cy="1063625"/>
            <a:chOff x="739" y="3951"/>
            <a:chExt cx="739" cy="979"/>
          </a:xfrm>
        </p:grpSpPr>
        <p:sp>
          <p:nvSpPr>
            <p:cNvPr id="67633" name="Rectangle 47"/>
            <p:cNvSpPr>
              <a:spLocks noChangeArrowheads="1"/>
            </p:cNvSpPr>
            <p:nvPr/>
          </p:nvSpPr>
          <p:spPr bwMode="auto">
            <a:xfrm>
              <a:off x="771" y="3951"/>
              <a:ext cx="675" cy="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1200" b="1">
                  <a:solidFill>
                    <a:srgbClr val="FFFFFF"/>
                  </a:solidFill>
                  <a:latin typeface="Arial Narrow" charset="0"/>
                  <a:ea typeface="ＭＳ Ｐゴシック" charset="0"/>
                  <a:cs typeface="ＭＳ Ｐゴシック" charset="0"/>
                </a:rPr>
                <a:t>Jerusalem Inspection</a:t>
              </a:r>
            </a:p>
            <a:p>
              <a:pPr algn="ctr" defTabSz="914400" eaLnBrk="0" fontAlgn="base" hangingPunct="0">
                <a:spcBef>
                  <a:spcPct val="0"/>
                </a:spcBef>
                <a:spcAft>
                  <a:spcPct val="0"/>
                </a:spcAft>
              </a:pPr>
              <a:r>
                <a:rPr lang="en-US" sz="2400" b="1">
                  <a:solidFill>
                    <a:srgbClr val="FFFFFF"/>
                  </a:solidFill>
                  <a:latin typeface="Arial Narrow" charset="0"/>
                  <a:ea typeface="ＭＳ Ｐゴシック" charset="0"/>
                  <a:cs typeface="ＭＳ Ｐゴシック" charset="0"/>
                </a:rPr>
                <a:t>2</a:t>
              </a:r>
            </a:p>
          </p:txBody>
        </p:sp>
        <p:sp>
          <p:nvSpPr>
            <p:cNvPr id="67634" name="Rectangle 48"/>
            <p:cNvSpPr>
              <a:spLocks noChangeArrowheads="1"/>
            </p:cNvSpPr>
            <p:nvPr/>
          </p:nvSpPr>
          <p:spPr bwMode="auto">
            <a:xfrm>
              <a:off x="739" y="3951"/>
              <a:ext cx="739" cy="979"/>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grpSp>
        <p:nvGrpSpPr>
          <p:cNvPr id="67603" name="Group 49"/>
          <p:cNvGrpSpPr>
            <a:grpSpLocks/>
          </p:cNvGrpSpPr>
          <p:nvPr/>
        </p:nvGrpSpPr>
        <p:grpSpPr bwMode="auto">
          <a:xfrm>
            <a:off x="1830388" y="4989513"/>
            <a:ext cx="914400" cy="1065212"/>
            <a:chOff x="1478" y="3951"/>
            <a:chExt cx="538" cy="979"/>
          </a:xfrm>
        </p:grpSpPr>
        <p:sp>
          <p:nvSpPr>
            <p:cNvPr id="67631" name="Rectangle 50"/>
            <p:cNvSpPr>
              <a:spLocks noChangeArrowheads="1"/>
            </p:cNvSpPr>
            <p:nvPr/>
          </p:nvSpPr>
          <p:spPr bwMode="auto">
            <a:xfrm>
              <a:off x="1510" y="3951"/>
              <a:ext cx="474" cy="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b="1">
                  <a:solidFill>
                    <a:srgbClr val="FFFFFF"/>
                  </a:solidFill>
                  <a:latin typeface="Arial Narrow" charset="0"/>
                  <a:ea typeface="ＭＳ Ｐゴシック" charset="0"/>
                  <a:cs typeface="ＭＳ Ｐゴシック" charset="0"/>
                </a:rPr>
                <a:t>Dele- gation</a:t>
              </a:r>
            </a:p>
            <a:p>
              <a:pPr algn="ctr" defTabSz="914400" eaLnBrk="0" fontAlgn="base" hangingPunct="0">
                <a:spcBef>
                  <a:spcPct val="0"/>
                </a:spcBef>
                <a:spcAft>
                  <a:spcPct val="0"/>
                </a:spcAft>
              </a:pPr>
              <a:r>
                <a:rPr lang="en-US" sz="2400" b="1">
                  <a:solidFill>
                    <a:srgbClr val="FFFFFF"/>
                  </a:solidFill>
                  <a:latin typeface="Arial Narrow" charset="0"/>
                  <a:ea typeface="ＭＳ Ｐゴシック" charset="0"/>
                  <a:cs typeface="ＭＳ Ｐゴシック" charset="0"/>
                </a:rPr>
                <a:t>3</a:t>
              </a:r>
            </a:p>
          </p:txBody>
        </p:sp>
        <p:sp>
          <p:nvSpPr>
            <p:cNvPr id="67632" name="Rectangle 51"/>
            <p:cNvSpPr>
              <a:spLocks noChangeArrowheads="1"/>
            </p:cNvSpPr>
            <p:nvPr/>
          </p:nvSpPr>
          <p:spPr bwMode="auto">
            <a:xfrm>
              <a:off x="1478" y="3951"/>
              <a:ext cx="538" cy="979"/>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grpSp>
        <p:nvGrpSpPr>
          <p:cNvPr id="67604" name="Group 52"/>
          <p:cNvGrpSpPr>
            <a:grpSpLocks/>
          </p:cNvGrpSpPr>
          <p:nvPr/>
        </p:nvGrpSpPr>
        <p:grpSpPr bwMode="auto">
          <a:xfrm>
            <a:off x="2744788" y="4979988"/>
            <a:ext cx="914400" cy="1063625"/>
            <a:chOff x="2016" y="3951"/>
            <a:chExt cx="552" cy="979"/>
          </a:xfrm>
        </p:grpSpPr>
        <p:sp>
          <p:nvSpPr>
            <p:cNvPr id="67629" name="Rectangle 53"/>
            <p:cNvSpPr>
              <a:spLocks noChangeArrowheads="1"/>
            </p:cNvSpPr>
            <p:nvPr/>
          </p:nvSpPr>
          <p:spPr bwMode="auto">
            <a:xfrm>
              <a:off x="2048" y="3951"/>
              <a:ext cx="488" cy="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1200" b="1">
                  <a:solidFill>
                    <a:srgbClr val="FFFFFF"/>
                  </a:solidFill>
                  <a:latin typeface="Arial Narrow" charset="0"/>
                  <a:ea typeface="ＭＳ Ｐゴシック" charset="0"/>
                  <a:cs typeface="ＭＳ Ｐゴシック" charset="0"/>
                </a:rPr>
                <a:t>Opposed / Finished</a:t>
              </a:r>
            </a:p>
            <a:p>
              <a:pPr algn="ctr" defTabSz="914400" eaLnBrk="0" fontAlgn="base" hangingPunct="0">
                <a:spcBef>
                  <a:spcPct val="0"/>
                </a:spcBef>
                <a:spcAft>
                  <a:spcPct val="0"/>
                </a:spcAft>
              </a:pPr>
              <a:r>
                <a:rPr lang="en-US" sz="2400" b="1">
                  <a:solidFill>
                    <a:srgbClr val="FFFFFF"/>
                  </a:solidFill>
                  <a:latin typeface="Arial Narrow" charset="0"/>
                  <a:ea typeface="ＭＳ Ｐゴシック" charset="0"/>
                  <a:cs typeface="ＭＳ Ｐゴシック" charset="0"/>
                </a:rPr>
                <a:t>4—6</a:t>
              </a:r>
            </a:p>
          </p:txBody>
        </p:sp>
        <p:sp>
          <p:nvSpPr>
            <p:cNvPr id="67630" name="Rectangle 54"/>
            <p:cNvSpPr>
              <a:spLocks noChangeArrowheads="1"/>
            </p:cNvSpPr>
            <p:nvPr/>
          </p:nvSpPr>
          <p:spPr bwMode="auto">
            <a:xfrm>
              <a:off x="2016" y="3951"/>
              <a:ext cx="552" cy="979"/>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grpSp>
        <p:nvGrpSpPr>
          <p:cNvPr id="67605" name="Group 55"/>
          <p:cNvGrpSpPr>
            <a:grpSpLocks/>
          </p:cNvGrpSpPr>
          <p:nvPr/>
        </p:nvGrpSpPr>
        <p:grpSpPr bwMode="auto">
          <a:xfrm>
            <a:off x="3659188" y="4979988"/>
            <a:ext cx="914400" cy="1063625"/>
            <a:chOff x="2568" y="3951"/>
            <a:chExt cx="552" cy="979"/>
          </a:xfrm>
        </p:grpSpPr>
        <p:sp>
          <p:nvSpPr>
            <p:cNvPr id="67627" name="Rectangle 56"/>
            <p:cNvSpPr>
              <a:spLocks noChangeArrowheads="1"/>
            </p:cNvSpPr>
            <p:nvPr/>
          </p:nvSpPr>
          <p:spPr bwMode="auto">
            <a:xfrm>
              <a:off x="2600" y="3951"/>
              <a:ext cx="488" cy="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000" b="1">
                  <a:solidFill>
                    <a:srgbClr val="FFFFFF"/>
                  </a:solidFill>
                  <a:latin typeface="Arial Narrow" charset="0"/>
                  <a:ea typeface="ＭＳ Ｐゴシック" charset="0"/>
                  <a:cs typeface="ＭＳ Ｐゴシック" charset="0"/>
                </a:rPr>
                <a:t>Organ-ized</a:t>
              </a:r>
            </a:p>
            <a:p>
              <a:pPr algn="ctr" defTabSz="914400" eaLnBrk="0" fontAlgn="base" hangingPunct="0">
                <a:spcBef>
                  <a:spcPct val="0"/>
                </a:spcBef>
                <a:spcAft>
                  <a:spcPct val="0"/>
                </a:spcAft>
              </a:pPr>
              <a:r>
                <a:rPr lang="en-US" sz="2400" b="1">
                  <a:solidFill>
                    <a:srgbClr val="FFFFFF"/>
                  </a:solidFill>
                  <a:latin typeface="Arial Narrow" charset="0"/>
                  <a:ea typeface="ＭＳ Ｐゴシック" charset="0"/>
                  <a:cs typeface="ＭＳ Ｐゴシック" charset="0"/>
                </a:rPr>
                <a:t>7</a:t>
              </a:r>
            </a:p>
          </p:txBody>
        </p:sp>
        <p:sp>
          <p:nvSpPr>
            <p:cNvPr id="67628" name="Rectangle 57"/>
            <p:cNvSpPr>
              <a:spLocks noChangeArrowheads="1"/>
            </p:cNvSpPr>
            <p:nvPr/>
          </p:nvSpPr>
          <p:spPr bwMode="auto">
            <a:xfrm>
              <a:off x="2568" y="3951"/>
              <a:ext cx="552" cy="979"/>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grpSp>
        <p:nvGrpSpPr>
          <p:cNvPr id="67606" name="Group 58"/>
          <p:cNvGrpSpPr>
            <a:grpSpLocks/>
          </p:cNvGrpSpPr>
          <p:nvPr/>
        </p:nvGrpSpPr>
        <p:grpSpPr bwMode="auto">
          <a:xfrm>
            <a:off x="4573588" y="4979988"/>
            <a:ext cx="914400" cy="1063625"/>
            <a:chOff x="3120" y="3951"/>
            <a:chExt cx="552" cy="979"/>
          </a:xfrm>
        </p:grpSpPr>
        <p:sp>
          <p:nvSpPr>
            <p:cNvPr id="67625" name="Rectangle 59"/>
            <p:cNvSpPr>
              <a:spLocks noChangeArrowheads="1"/>
            </p:cNvSpPr>
            <p:nvPr/>
          </p:nvSpPr>
          <p:spPr bwMode="auto">
            <a:xfrm>
              <a:off x="3152" y="3951"/>
              <a:ext cx="488" cy="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b="1">
                  <a:solidFill>
                    <a:srgbClr val="FFFFFF"/>
                  </a:solidFill>
                  <a:latin typeface="Arial Narrow" charset="0"/>
                  <a:ea typeface="ＭＳ Ｐゴシック" charset="0"/>
                  <a:cs typeface="ＭＳ Ｐゴシック" charset="0"/>
                </a:rPr>
                <a:t>Convic- tion</a:t>
              </a:r>
            </a:p>
            <a:p>
              <a:pPr algn="ctr" defTabSz="914400" eaLnBrk="0" fontAlgn="base" hangingPunct="0">
                <a:spcBef>
                  <a:spcPct val="0"/>
                </a:spcBef>
                <a:spcAft>
                  <a:spcPct val="0"/>
                </a:spcAft>
              </a:pPr>
              <a:r>
                <a:rPr lang="en-US" sz="2400" b="1">
                  <a:solidFill>
                    <a:srgbClr val="FFFFFF"/>
                  </a:solidFill>
                  <a:latin typeface="Arial Narrow" charset="0"/>
                  <a:ea typeface="ＭＳ Ｐゴシック" charset="0"/>
                  <a:cs typeface="ＭＳ Ｐゴシック" charset="0"/>
                </a:rPr>
                <a:t>8</a:t>
              </a:r>
            </a:p>
          </p:txBody>
        </p:sp>
        <p:sp>
          <p:nvSpPr>
            <p:cNvPr id="67626" name="Rectangle 60"/>
            <p:cNvSpPr>
              <a:spLocks noChangeArrowheads="1"/>
            </p:cNvSpPr>
            <p:nvPr/>
          </p:nvSpPr>
          <p:spPr bwMode="auto">
            <a:xfrm>
              <a:off x="3120" y="3951"/>
              <a:ext cx="552" cy="979"/>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sp>
        <p:nvSpPr>
          <p:cNvPr id="67607" name="Rectangle 61"/>
          <p:cNvSpPr>
            <a:spLocks noChangeArrowheads="1"/>
          </p:cNvSpPr>
          <p:nvPr/>
        </p:nvSpPr>
        <p:spPr bwMode="auto">
          <a:xfrm>
            <a:off x="5543550" y="4953000"/>
            <a:ext cx="876300" cy="106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400" b="1">
                <a:solidFill>
                  <a:srgbClr val="FFFFFF"/>
                </a:solidFill>
                <a:latin typeface="Arial Narrow" charset="0"/>
                <a:ea typeface="ＭＳ Ｐゴシック" charset="0"/>
                <a:cs typeface="ＭＳ Ｐゴシック" charset="0"/>
              </a:rPr>
              <a:t> </a:t>
            </a:r>
            <a:r>
              <a:rPr lang="en-US" sz="1600" b="1">
                <a:solidFill>
                  <a:srgbClr val="FFFFFF"/>
                </a:solidFill>
                <a:latin typeface="Arial Narrow" charset="0"/>
                <a:ea typeface="ＭＳ Ｐゴシック" charset="0"/>
                <a:cs typeface="ＭＳ Ｐゴシック" charset="0"/>
              </a:rPr>
              <a:t>Confes- sion</a:t>
            </a:r>
          </a:p>
          <a:p>
            <a:pPr algn="ctr" defTabSz="914400" eaLnBrk="0" fontAlgn="base" hangingPunct="0">
              <a:spcBef>
                <a:spcPct val="0"/>
              </a:spcBef>
              <a:spcAft>
                <a:spcPct val="0"/>
              </a:spcAft>
            </a:pPr>
            <a:r>
              <a:rPr lang="en-US" sz="2400" b="1">
                <a:solidFill>
                  <a:srgbClr val="FFFFFF"/>
                </a:solidFill>
                <a:latin typeface="Arial Narrow" charset="0"/>
                <a:ea typeface="ＭＳ Ｐゴシック" charset="0"/>
                <a:cs typeface="ＭＳ Ｐゴシック" charset="0"/>
              </a:rPr>
              <a:t>9</a:t>
            </a:r>
          </a:p>
        </p:txBody>
      </p:sp>
      <p:sp>
        <p:nvSpPr>
          <p:cNvPr id="67608" name="Rectangle 62"/>
          <p:cNvSpPr>
            <a:spLocks noChangeArrowheads="1"/>
          </p:cNvSpPr>
          <p:nvPr/>
        </p:nvSpPr>
        <p:spPr bwMode="auto">
          <a:xfrm>
            <a:off x="5486400" y="4953000"/>
            <a:ext cx="990600" cy="106362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nvGrpSpPr>
          <p:cNvPr id="67609" name="Group 63"/>
          <p:cNvGrpSpPr>
            <a:grpSpLocks/>
          </p:cNvGrpSpPr>
          <p:nvPr/>
        </p:nvGrpSpPr>
        <p:grpSpPr bwMode="auto">
          <a:xfrm>
            <a:off x="6324600" y="4979988"/>
            <a:ext cx="990600" cy="1063625"/>
            <a:chOff x="4224" y="3951"/>
            <a:chExt cx="442" cy="979"/>
          </a:xfrm>
        </p:grpSpPr>
        <p:sp>
          <p:nvSpPr>
            <p:cNvPr id="67623" name="Rectangle 64"/>
            <p:cNvSpPr>
              <a:spLocks noChangeArrowheads="1"/>
            </p:cNvSpPr>
            <p:nvPr/>
          </p:nvSpPr>
          <p:spPr bwMode="auto">
            <a:xfrm>
              <a:off x="4256" y="3951"/>
              <a:ext cx="378" cy="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400" b="1">
                  <a:solidFill>
                    <a:srgbClr val="FFFFFF"/>
                  </a:solidFill>
                  <a:latin typeface="Arial Narrow" charset="0"/>
                  <a:ea typeface="ＭＳ Ｐゴシック" charset="0"/>
                  <a:cs typeface="ＭＳ Ｐゴシック" charset="0"/>
                </a:rPr>
                <a:t> </a:t>
              </a:r>
              <a:r>
                <a:rPr lang="en-US" sz="2000" b="1">
                  <a:solidFill>
                    <a:srgbClr val="FFFFFF"/>
                  </a:solidFill>
                  <a:latin typeface="Arial Narrow" charset="0"/>
                  <a:ea typeface="ＭＳ Ｐゴシック" charset="0"/>
                  <a:cs typeface="ＭＳ Ｐゴシック" charset="0"/>
                </a:rPr>
                <a:t>Cove- nant</a:t>
              </a:r>
            </a:p>
            <a:p>
              <a:pPr algn="ctr" defTabSz="914400" eaLnBrk="0" fontAlgn="base" hangingPunct="0">
                <a:spcBef>
                  <a:spcPct val="0"/>
                </a:spcBef>
                <a:spcAft>
                  <a:spcPct val="0"/>
                </a:spcAft>
              </a:pPr>
              <a:r>
                <a:rPr lang="en-US" sz="2400" b="1">
                  <a:solidFill>
                    <a:srgbClr val="FFFFFF"/>
                  </a:solidFill>
                  <a:latin typeface="Arial Narrow" charset="0"/>
                  <a:ea typeface="ＭＳ Ｐゴシック" charset="0"/>
                  <a:cs typeface="ＭＳ Ｐゴシック" charset="0"/>
                </a:rPr>
                <a:t>10</a:t>
              </a:r>
            </a:p>
          </p:txBody>
        </p:sp>
        <p:sp>
          <p:nvSpPr>
            <p:cNvPr id="67624" name="Rectangle 65"/>
            <p:cNvSpPr>
              <a:spLocks noChangeArrowheads="1"/>
            </p:cNvSpPr>
            <p:nvPr/>
          </p:nvSpPr>
          <p:spPr bwMode="auto">
            <a:xfrm>
              <a:off x="4224" y="3951"/>
              <a:ext cx="442" cy="979"/>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grpSp>
        <p:nvGrpSpPr>
          <p:cNvPr id="67610" name="Group 66"/>
          <p:cNvGrpSpPr>
            <a:grpSpLocks/>
          </p:cNvGrpSpPr>
          <p:nvPr/>
        </p:nvGrpSpPr>
        <p:grpSpPr bwMode="auto">
          <a:xfrm>
            <a:off x="7315200" y="4979988"/>
            <a:ext cx="914400" cy="1063625"/>
            <a:chOff x="4666" y="3951"/>
            <a:chExt cx="552" cy="979"/>
          </a:xfrm>
        </p:grpSpPr>
        <p:sp>
          <p:nvSpPr>
            <p:cNvPr id="67621" name="Rectangle 67"/>
            <p:cNvSpPr>
              <a:spLocks noChangeArrowheads="1"/>
            </p:cNvSpPr>
            <p:nvPr/>
          </p:nvSpPr>
          <p:spPr bwMode="auto">
            <a:xfrm>
              <a:off x="4698" y="3951"/>
              <a:ext cx="488" cy="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1100" b="1">
                  <a:solidFill>
                    <a:srgbClr val="FFFFFF"/>
                  </a:solidFill>
                  <a:latin typeface="Arial Narrow" charset="0"/>
                  <a:ea typeface="ＭＳ Ｐゴシック" charset="0"/>
                  <a:cs typeface="ＭＳ Ｐゴシック" charset="0"/>
                </a:rPr>
                <a:t>Resettle- ment &amp; Dedication</a:t>
              </a:r>
            </a:p>
            <a:p>
              <a:pPr algn="ctr" defTabSz="914400" eaLnBrk="0" fontAlgn="base" hangingPunct="0">
                <a:spcBef>
                  <a:spcPct val="0"/>
                </a:spcBef>
                <a:spcAft>
                  <a:spcPct val="0"/>
                </a:spcAft>
              </a:pPr>
              <a:r>
                <a:rPr lang="en-US" b="1">
                  <a:solidFill>
                    <a:srgbClr val="FFFFFF"/>
                  </a:solidFill>
                  <a:latin typeface="Arial Narrow" charset="0"/>
                  <a:ea typeface="ＭＳ Ｐゴシック" charset="0"/>
                  <a:cs typeface="ＭＳ Ｐゴシック" charset="0"/>
                </a:rPr>
                <a:t>11—12</a:t>
              </a:r>
              <a:endParaRPr lang="en-US" sz="2400" b="1">
                <a:solidFill>
                  <a:srgbClr val="FFFFFF"/>
                </a:solidFill>
                <a:latin typeface="Arial Narrow" charset="0"/>
                <a:ea typeface="ＭＳ Ｐゴシック" charset="0"/>
                <a:cs typeface="ＭＳ Ｐゴシック" charset="0"/>
              </a:endParaRPr>
            </a:p>
          </p:txBody>
        </p:sp>
        <p:sp>
          <p:nvSpPr>
            <p:cNvPr id="67622" name="Rectangle 68"/>
            <p:cNvSpPr>
              <a:spLocks noChangeArrowheads="1"/>
            </p:cNvSpPr>
            <p:nvPr/>
          </p:nvSpPr>
          <p:spPr bwMode="auto">
            <a:xfrm>
              <a:off x="4666" y="3951"/>
              <a:ext cx="552" cy="979"/>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grpSp>
        <p:nvGrpSpPr>
          <p:cNvPr id="67611" name="Group 69"/>
          <p:cNvGrpSpPr>
            <a:grpSpLocks/>
          </p:cNvGrpSpPr>
          <p:nvPr/>
        </p:nvGrpSpPr>
        <p:grpSpPr bwMode="auto">
          <a:xfrm>
            <a:off x="8229600" y="4979988"/>
            <a:ext cx="914400" cy="1063625"/>
            <a:chOff x="5218" y="3951"/>
            <a:chExt cx="552" cy="979"/>
          </a:xfrm>
        </p:grpSpPr>
        <p:sp>
          <p:nvSpPr>
            <p:cNvPr id="67619" name="Rectangle 70"/>
            <p:cNvSpPr>
              <a:spLocks noChangeArrowheads="1"/>
            </p:cNvSpPr>
            <p:nvPr/>
          </p:nvSpPr>
          <p:spPr bwMode="auto">
            <a:xfrm>
              <a:off x="5250" y="3951"/>
              <a:ext cx="488" cy="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1200" b="1">
                  <a:solidFill>
                    <a:srgbClr val="FFFFFF"/>
                  </a:solidFill>
                  <a:latin typeface="Arial Narrow" charset="0"/>
                  <a:ea typeface="ＭＳ Ｐゴシック" charset="0"/>
                  <a:cs typeface="ＭＳ Ｐゴシック" charset="0"/>
                </a:rPr>
                <a:t>Sabbath &amp; Inter-marriage Reforms</a:t>
              </a:r>
            </a:p>
            <a:p>
              <a:pPr algn="ctr" defTabSz="914400" eaLnBrk="0" fontAlgn="base" hangingPunct="0">
                <a:spcBef>
                  <a:spcPct val="0"/>
                </a:spcBef>
                <a:spcAft>
                  <a:spcPct val="0"/>
                </a:spcAft>
              </a:pPr>
              <a:r>
                <a:rPr lang="en-US" sz="2400" b="1">
                  <a:solidFill>
                    <a:srgbClr val="FFFFFF"/>
                  </a:solidFill>
                  <a:latin typeface="Arial Narrow" charset="0"/>
                  <a:ea typeface="ＭＳ Ｐゴシック" charset="0"/>
                  <a:cs typeface="ＭＳ Ｐゴシック" charset="0"/>
                </a:rPr>
                <a:t>13</a:t>
              </a:r>
            </a:p>
          </p:txBody>
        </p:sp>
        <p:sp>
          <p:nvSpPr>
            <p:cNvPr id="67620" name="Rectangle 71"/>
            <p:cNvSpPr>
              <a:spLocks noChangeArrowheads="1"/>
            </p:cNvSpPr>
            <p:nvPr/>
          </p:nvSpPr>
          <p:spPr bwMode="auto">
            <a:xfrm>
              <a:off x="5218" y="3951"/>
              <a:ext cx="552" cy="979"/>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grpSp>
        <p:nvGrpSpPr>
          <p:cNvPr id="67612" name="Group 72"/>
          <p:cNvGrpSpPr>
            <a:grpSpLocks/>
          </p:cNvGrpSpPr>
          <p:nvPr/>
        </p:nvGrpSpPr>
        <p:grpSpPr bwMode="auto">
          <a:xfrm>
            <a:off x="-4763" y="6043613"/>
            <a:ext cx="8226426" cy="814387"/>
            <a:chOff x="1870" y="4930"/>
            <a:chExt cx="3903" cy="748"/>
          </a:xfrm>
        </p:grpSpPr>
        <p:sp>
          <p:nvSpPr>
            <p:cNvPr id="67617" name="Rectangle 73"/>
            <p:cNvSpPr>
              <a:spLocks noChangeArrowheads="1"/>
            </p:cNvSpPr>
            <p:nvPr/>
          </p:nvSpPr>
          <p:spPr bwMode="auto">
            <a:xfrm>
              <a:off x="1902" y="4930"/>
              <a:ext cx="3839"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defTabSz="914400" fontAlgn="base">
                <a:lnSpc>
                  <a:spcPct val="80000"/>
                </a:lnSpc>
                <a:spcBef>
                  <a:spcPct val="0"/>
                </a:spcBef>
                <a:spcAft>
                  <a:spcPct val="0"/>
                </a:spcAft>
              </a:pPr>
              <a:r>
                <a:rPr lang="en-US" sz="2400" b="1">
                  <a:solidFill>
                    <a:srgbClr val="FFFFFF"/>
                  </a:solidFill>
                  <a:latin typeface="Arial Narrow" charset="0"/>
                  <a:ea typeface="ＭＳ Ｐゴシック" charset="0"/>
                  <a:cs typeface="ＭＳ Ｐゴシック" charset="0"/>
                </a:rPr>
                <a:t>		-----52 days (6:15)----</a:t>
              </a:r>
            </a:p>
            <a:p>
              <a:pPr algn="ctr" defTabSz="914400" fontAlgn="base">
                <a:lnSpc>
                  <a:spcPct val="80000"/>
                </a:lnSpc>
                <a:spcBef>
                  <a:spcPct val="0"/>
                </a:spcBef>
                <a:spcAft>
                  <a:spcPct val="0"/>
                </a:spcAft>
              </a:pPr>
              <a:r>
                <a:rPr lang="en-US" sz="2400" b="1">
                  <a:solidFill>
                    <a:srgbClr val="FFFFFF"/>
                  </a:solidFill>
                  <a:latin typeface="Arial Narrow" charset="0"/>
                  <a:ea typeface="ＭＳ Ｐゴシック" charset="0"/>
                  <a:cs typeface="ＭＳ Ｐゴシック" charset="0"/>
                </a:rPr>
                <a:t>	445-433 BC</a:t>
              </a:r>
            </a:p>
            <a:p>
              <a:pPr algn="r" defTabSz="914400" fontAlgn="base">
                <a:lnSpc>
                  <a:spcPct val="80000"/>
                </a:lnSpc>
                <a:spcBef>
                  <a:spcPct val="0"/>
                </a:spcBef>
                <a:spcAft>
                  <a:spcPct val="0"/>
                </a:spcAft>
              </a:pPr>
              <a:r>
                <a:rPr lang="en-US" sz="2400" b="1">
                  <a:solidFill>
                    <a:srgbClr val="FFFFFF"/>
                  </a:solidFill>
                  <a:latin typeface="Arial Narrow" charset="0"/>
                  <a:ea typeface="ＭＳ Ｐゴシック" charset="0"/>
                  <a:cs typeface="ＭＳ Ｐゴシック" charset="0"/>
                </a:rPr>
                <a:t>							13:6a</a:t>
              </a:r>
            </a:p>
          </p:txBody>
        </p:sp>
        <p:sp>
          <p:nvSpPr>
            <p:cNvPr id="67618" name="Rectangle 74"/>
            <p:cNvSpPr>
              <a:spLocks noChangeArrowheads="1"/>
            </p:cNvSpPr>
            <p:nvPr/>
          </p:nvSpPr>
          <p:spPr bwMode="auto">
            <a:xfrm>
              <a:off x="1870" y="4930"/>
              <a:ext cx="3903" cy="748"/>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grpSp>
        <p:nvGrpSpPr>
          <p:cNvPr id="67613" name="Group 75"/>
          <p:cNvGrpSpPr>
            <a:grpSpLocks/>
          </p:cNvGrpSpPr>
          <p:nvPr/>
        </p:nvGrpSpPr>
        <p:grpSpPr bwMode="auto">
          <a:xfrm>
            <a:off x="8229600" y="6043613"/>
            <a:ext cx="914400" cy="814387"/>
            <a:chOff x="5773" y="4930"/>
            <a:chExt cx="1868" cy="748"/>
          </a:xfrm>
        </p:grpSpPr>
        <p:sp>
          <p:nvSpPr>
            <p:cNvPr id="67615" name="Rectangle 76"/>
            <p:cNvSpPr>
              <a:spLocks noChangeArrowheads="1"/>
            </p:cNvSpPr>
            <p:nvPr/>
          </p:nvSpPr>
          <p:spPr bwMode="auto">
            <a:xfrm>
              <a:off x="5805" y="4930"/>
              <a:ext cx="180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lnSpc>
                  <a:spcPct val="80000"/>
                </a:lnSpc>
                <a:spcBef>
                  <a:spcPct val="0"/>
                </a:spcBef>
                <a:spcAft>
                  <a:spcPct val="0"/>
                </a:spcAft>
              </a:pPr>
              <a:r>
                <a:rPr lang="en-US" sz="1600" b="1">
                  <a:solidFill>
                    <a:srgbClr val="FFFFFF"/>
                  </a:solidFill>
                  <a:latin typeface="Arial Narrow" charset="0"/>
                  <a:ea typeface="ＭＳ Ｐゴシック" charset="0"/>
                  <a:cs typeface="ＭＳ Ｐゴシック" charset="0"/>
                </a:rPr>
                <a:t>425 BC?</a:t>
              </a:r>
            </a:p>
            <a:p>
              <a:pPr algn="ctr" defTabSz="914400" eaLnBrk="0" fontAlgn="base" hangingPunct="0">
                <a:lnSpc>
                  <a:spcPct val="80000"/>
                </a:lnSpc>
                <a:spcBef>
                  <a:spcPct val="0"/>
                </a:spcBef>
                <a:spcAft>
                  <a:spcPct val="0"/>
                </a:spcAft>
              </a:pPr>
              <a:r>
                <a:rPr lang="en-US" sz="1600" b="1">
                  <a:solidFill>
                    <a:srgbClr val="FFFFFF"/>
                  </a:solidFill>
                  <a:latin typeface="Arial Narrow" charset="0"/>
                  <a:ea typeface="ＭＳ Ｐゴシック" charset="0"/>
                  <a:cs typeface="ＭＳ Ｐゴシック" charset="0"/>
                </a:rPr>
                <a:t>420 BC?</a:t>
              </a:r>
            </a:p>
            <a:p>
              <a:pPr algn="ctr" defTabSz="914400" eaLnBrk="0" fontAlgn="base" hangingPunct="0">
                <a:lnSpc>
                  <a:spcPct val="80000"/>
                </a:lnSpc>
                <a:spcBef>
                  <a:spcPct val="0"/>
                </a:spcBef>
                <a:spcAft>
                  <a:spcPct val="0"/>
                </a:spcAft>
              </a:pPr>
              <a:r>
                <a:rPr lang="en-US" sz="1600" b="1">
                  <a:solidFill>
                    <a:srgbClr val="FFFFFF"/>
                  </a:solidFill>
                  <a:latin typeface="Arial Narrow" charset="0"/>
                  <a:ea typeface="ＭＳ Ｐゴシック" charset="0"/>
                  <a:cs typeface="ＭＳ Ｐゴシック" charset="0"/>
                </a:rPr>
                <a:t> </a:t>
              </a:r>
            </a:p>
            <a:p>
              <a:pPr algn="r" defTabSz="914400" eaLnBrk="0" fontAlgn="base" hangingPunct="0">
                <a:lnSpc>
                  <a:spcPct val="80000"/>
                </a:lnSpc>
                <a:spcBef>
                  <a:spcPct val="0"/>
                </a:spcBef>
                <a:spcAft>
                  <a:spcPct val="0"/>
                </a:spcAft>
              </a:pPr>
              <a:r>
                <a:rPr lang="en-US" sz="1600" b="1">
                  <a:solidFill>
                    <a:srgbClr val="FFFFFF"/>
                  </a:solidFill>
                  <a:latin typeface="Arial Narrow" charset="0"/>
                  <a:ea typeface="ＭＳ Ｐゴシック" charset="0"/>
                  <a:cs typeface="ＭＳ Ｐゴシック" charset="0"/>
                </a:rPr>
                <a:t>13:6b</a:t>
              </a:r>
            </a:p>
          </p:txBody>
        </p:sp>
        <p:sp>
          <p:nvSpPr>
            <p:cNvPr id="67616" name="Rectangle 77"/>
            <p:cNvSpPr>
              <a:spLocks noChangeArrowheads="1"/>
            </p:cNvSpPr>
            <p:nvPr/>
          </p:nvSpPr>
          <p:spPr bwMode="auto">
            <a:xfrm>
              <a:off x="5773" y="4930"/>
              <a:ext cx="1868" cy="748"/>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sp>
        <p:nvSpPr>
          <p:cNvPr id="67614" name="Oval 77"/>
          <p:cNvSpPr>
            <a:spLocks noChangeArrowheads="1"/>
          </p:cNvSpPr>
          <p:nvPr/>
        </p:nvSpPr>
        <p:spPr bwMode="auto">
          <a:xfrm>
            <a:off x="7239000" y="4800600"/>
            <a:ext cx="990600" cy="1524000"/>
          </a:xfrm>
          <a:prstGeom prst="ellipse">
            <a:avLst/>
          </a:prstGeom>
          <a:noFill/>
          <a:ln w="508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6358625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5113" y="0"/>
            <a:ext cx="60848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 name="Freeform 3"/>
          <p:cNvSpPr>
            <a:spLocks/>
          </p:cNvSpPr>
          <p:nvPr/>
        </p:nvSpPr>
        <p:spPr bwMode="auto">
          <a:xfrm>
            <a:off x="1981200" y="152400"/>
            <a:ext cx="4270375" cy="4649788"/>
          </a:xfrm>
          <a:custGeom>
            <a:avLst/>
            <a:gdLst/>
            <a:ahLst/>
            <a:cxnLst>
              <a:cxn ang="0">
                <a:pos x="2436" y="0"/>
              </a:cxn>
              <a:cxn ang="0">
                <a:pos x="2052" y="48"/>
              </a:cxn>
              <a:cxn ang="0">
                <a:pos x="1920" y="72"/>
              </a:cxn>
              <a:cxn ang="0">
                <a:pos x="1908" y="108"/>
              </a:cxn>
              <a:cxn ang="0">
                <a:pos x="1800" y="132"/>
              </a:cxn>
              <a:cxn ang="0">
                <a:pos x="1572" y="168"/>
              </a:cxn>
              <a:cxn ang="0">
                <a:pos x="1500" y="192"/>
              </a:cxn>
              <a:cxn ang="0">
                <a:pos x="1464" y="204"/>
              </a:cxn>
              <a:cxn ang="0">
                <a:pos x="1428" y="216"/>
              </a:cxn>
              <a:cxn ang="0">
                <a:pos x="1380" y="288"/>
              </a:cxn>
              <a:cxn ang="0">
                <a:pos x="1368" y="336"/>
              </a:cxn>
              <a:cxn ang="0">
                <a:pos x="1152" y="372"/>
              </a:cxn>
              <a:cxn ang="0">
                <a:pos x="1116" y="384"/>
              </a:cxn>
              <a:cxn ang="0">
                <a:pos x="972" y="540"/>
              </a:cxn>
              <a:cxn ang="0">
                <a:pos x="756" y="696"/>
              </a:cxn>
              <a:cxn ang="0">
                <a:pos x="720" y="732"/>
              </a:cxn>
              <a:cxn ang="0">
                <a:pos x="648" y="780"/>
              </a:cxn>
              <a:cxn ang="0">
                <a:pos x="588" y="840"/>
              </a:cxn>
              <a:cxn ang="0">
                <a:pos x="492" y="936"/>
              </a:cxn>
              <a:cxn ang="0">
                <a:pos x="432" y="984"/>
              </a:cxn>
              <a:cxn ang="0">
                <a:pos x="408" y="1020"/>
              </a:cxn>
              <a:cxn ang="0">
                <a:pos x="252" y="1104"/>
              </a:cxn>
              <a:cxn ang="0">
                <a:pos x="144" y="1248"/>
              </a:cxn>
              <a:cxn ang="0">
                <a:pos x="72" y="1320"/>
              </a:cxn>
              <a:cxn ang="0">
                <a:pos x="24" y="1392"/>
              </a:cxn>
              <a:cxn ang="0">
                <a:pos x="0" y="1428"/>
              </a:cxn>
              <a:cxn ang="0">
                <a:pos x="12" y="1536"/>
              </a:cxn>
              <a:cxn ang="0">
                <a:pos x="48" y="1560"/>
              </a:cxn>
              <a:cxn ang="0">
                <a:pos x="96" y="1632"/>
              </a:cxn>
              <a:cxn ang="0">
                <a:pos x="192" y="1776"/>
              </a:cxn>
              <a:cxn ang="0">
                <a:pos x="216" y="1824"/>
              </a:cxn>
              <a:cxn ang="0">
                <a:pos x="288" y="1872"/>
              </a:cxn>
              <a:cxn ang="0">
                <a:pos x="432" y="2004"/>
              </a:cxn>
              <a:cxn ang="0">
                <a:pos x="408" y="2112"/>
              </a:cxn>
              <a:cxn ang="0">
                <a:pos x="384" y="2208"/>
              </a:cxn>
              <a:cxn ang="0">
                <a:pos x="396" y="2724"/>
              </a:cxn>
              <a:cxn ang="0">
                <a:pos x="408" y="2808"/>
              </a:cxn>
              <a:cxn ang="0">
                <a:pos x="732" y="2856"/>
              </a:cxn>
              <a:cxn ang="0">
                <a:pos x="768" y="2880"/>
              </a:cxn>
              <a:cxn ang="0">
                <a:pos x="792" y="2916"/>
              </a:cxn>
              <a:cxn ang="0">
                <a:pos x="852" y="2928"/>
              </a:cxn>
              <a:cxn ang="0">
                <a:pos x="1020" y="2916"/>
              </a:cxn>
              <a:cxn ang="0">
                <a:pos x="1128" y="2892"/>
              </a:cxn>
              <a:cxn ang="0">
                <a:pos x="1200" y="2856"/>
              </a:cxn>
              <a:cxn ang="0">
                <a:pos x="1284" y="2844"/>
              </a:cxn>
              <a:cxn ang="0">
                <a:pos x="1392" y="2784"/>
              </a:cxn>
              <a:cxn ang="0">
                <a:pos x="1548" y="2544"/>
              </a:cxn>
              <a:cxn ang="0">
                <a:pos x="1620" y="2412"/>
              </a:cxn>
              <a:cxn ang="0">
                <a:pos x="1776" y="2400"/>
              </a:cxn>
              <a:cxn ang="0">
                <a:pos x="2016" y="2364"/>
              </a:cxn>
              <a:cxn ang="0">
                <a:pos x="2136" y="2304"/>
              </a:cxn>
              <a:cxn ang="0">
                <a:pos x="2196" y="2136"/>
              </a:cxn>
              <a:cxn ang="0">
                <a:pos x="2208" y="2028"/>
              </a:cxn>
              <a:cxn ang="0">
                <a:pos x="2316" y="1980"/>
              </a:cxn>
              <a:cxn ang="0">
                <a:pos x="2616" y="1968"/>
              </a:cxn>
              <a:cxn ang="0">
                <a:pos x="2664" y="1824"/>
              </a:cxn>
              <a:cxn ang="0">
                <a:pos x="2616" y="1368"/>
              </a:cxn>
              <a:cxn ang="0">
                <a:pos x="2568" y="900"/>
              </a:cxn>
              <a:cxn ang="0">
                <a:pos x="2556" y="516"/>
              </a:cxn>
              <a:cxn ang="0">
                <a:pos x="2496" y="120"/>
              </a:cxn>
              <a:cxn ang="0">
                <a:pos x="2472" y="36"/>
              </a:cxn>
              <a:cxn ang="0">
                <a:pos x="2436" y="0"/>
              </a:cxn>
            </a:cxnLst>
            <a:rect l="0" t="0" r="r" b="b"/>
            <a:pathLst>
              <a:path w="2690" h="2929">
                <a:moveTo>
                  <a:pt x="2436" y="0"/>
                </a:moveTo>
                <a:cubicBezTo>
                  <a:pt x="2308" y="16"/>
                  <a:pt x="2180" y="34"/>
                  <a:pt x="2052" y="48"/>
                </a:cubicBezTo>
                <a:cubicBezTo>
                  <a:pt x="2009" y="59"/>
                  <a:pt x="1960" y="52"/>
                  <a:pt x="1920" y="72"/>
                </a:cubicBezTo>
                <a:cubicBezTo>
                  <a:pt x="1909" y="78"/>
                  <a:pt x="1918" y="100"/>
                  <a:pt x="1908" y="108"/>
                </a:cubicBezTo>
                <a:cubicBezTo>
                  <a:pt x="1879" y="131"/>
                  <a:pt x="1836" y="122"/>
                  <a:pt x="1800" y="132"/>
                </a:cubicBezTo>
                <a:cubicBezTo>
                  <a:pt x="1641" y="175"/>
                  <a:pt x="1831" y="148"/>
                  <a:pt x="1572" y="168"/>
                </a:cubicBezTo>
                <a:cubicBezTo>
                  <a:pt x="1548" y="176"/>
                  <a:pt x="1524" y="184"/>
                  <a:pt x="1500" y="192"/>
                </a:cubicBezTo>
                <a:cubicBezTo>
                  <a:pt x="1488" y="196"/>
                  <a:pt x="1476" y="200"/>
                  <a:pt x="1464" y="204"/>
                </a:cubicBezTo>
                <a:cubicBezTo>
                  <a:pt x="1452" y="208"/>
                  <a:pt x="1428" y="216"/>
                  <a:pt x="1428" y="216"/>
                </a:cubicBezTo>
                <a:cubicBezTo>
                  <a:pt x="1412" y="240"/>
                  <a:pt x="1396" y="264"/>
                  <a:pt x="1380" y="288"/>
                </a:cubicBezTo>
                <a:cubicBezTo>
                  <a:pt x="1371" y="302"/>
                  <a:pt x="1381" y="325"/>
                  <a:pt x="1368" y="336"/>
                </a:cubicBezTo>
                <a:cubicBezTo>
                  <a:pt x="1330" y="369"/>
                  <a:pt x="1170" y="371"/>
                  <a:pt x="1152" y="372"/>
                </a:cubicBezTo>
                <a:cubicBezTo>
                  <a:pt x="1140" y="376"/>
                  <a:pt x="1125" y="375"/>
                  <a:pt x="1116" y="384"/>
                </a:cubicBezTo>
                <a:cubicBezTo>
                  <a:pt x="1064" y="436"/>
                  <a:pt x="1046" y="515"/>
                  <a:pt x="972" y="540"/>
                </a:cubicBezTo>
                <a:cubicBezTo>
                  <a:pt x="908" y="604"/>
                  <a:pt x="817" y="635"/>
                  <a:pt x="756" y="696"/>
                </a:cubicBezTo>
                <a:cubicBezTo>
                  <a:pt x="744" y="708"/>
                  <a:pt x="733" y="722"/>
                  <a:pt x="720" y="732"/>
                </a:cubicBezTo>
                <a:cubicBezTo>
                  <a:pt x="697" y="750"/>
                  <a:pt x="648" y="780"/>
                  <a:pt x="648" y="780"/>
                </a:cubicBezTo>
                <a:cubicBezTo>
                  <a:pt x="604" y="846"/>
                  <a:pt x="648" y="790"/>
                  <a:pt x="588" y="840"/>
                </a:cubicBezTo>
                <a:cubicBezTo>
                  <a:pt x="550" y="872"/>
                  <a:pt x="534" y="908"/>
                  <a:pt x="492" y="936"/>
                </a:cubicBezTo>
                <a:cubicBezTo>
                  <a:pt x="423" y="1039"/>
                  <a:pt x="515" y="918"/>
                  <a:pt x="432" y="984"/>
                </a:cubicBezTo>
                <a:cubicBezTo>
                  <a:pt x="421" y="993"/>
                  <a:pt x="418" y="1010"/>
                  <a:pt x="408" y="1020"/>
                </a:cubicBezTo>
                <a:cubicBezTo>
                  <a:pt x="361" y="1067"/>
                  <a:pt x="316" y="1088"/>
                  <a:pt x="252" y="1104"/>
                </a:cubicBezTo>
                <a:cubicBezTo>
                  <a:pt x="209" y="1147"/>
                  <a:pt x="186" y="1206"/>
                  <a:pt x="144" y="1248"/>
                </a:cubicBezTo>
                <a:cubicBezTo>
                  <a:pt x="120" y="1272"/>
                  <a:pt x="91" y="1292"/>
                  <a:pt x="72" y="1320"/>
                </a:cubicBezTo>
                <a:cubicBezTo>
                  <a:pt x="56" y="1344"/>
                  <a:pt x="40" y="1368"/>
                  <a:pt x="24" y="1392"/>
                </a:cubicBezTo>
                <a:cubicBezTo>
                  <a:pt x="16" y="1404"/>
                  <a:pt x="0" y="1428"/>
                  <a:pt x="0" y="1428"/>
                </a:cubicBezTo>
                <a:cubicBezTo>
                  <a:pt x="4" y="1464"/>
                  <a:pt x="0" y="1502"/>
                  <a:pt x="12" y="1536"/>
                </a:cubicBezTo>
                <a:cubicBezTo>
                  <a:pt x="17" y="1550"/>
                  <a:pt x="39" y="1549"/>
                  <a:pt x="48" y="1560"/>
                </a:cubicBezTo>
                <a:cubicBezTo>
                  <a:pt x="67" y="1582"/>
                  <a:pt x="80" y="1608"/>
                  <a:pt x="96" y="1632"/>
                </a:cubicBezTo>
                <a:cubicBezTo>
                  <a:pt x="127" y="1679"/>
                  <a:pt x="167" y="1726"/>
                  <a:pt x="192" y="1776"/>
                </a:cubicBezTo>
                <a:cubicBezTo>
                  <a:pt x="200" y="1792"/>
                  <a:pt x="203" y="1811"/>
                  <a:pt x="216" y="1824"/>
                </a:cubicBezTo>
                <a:cubicBezTo>
                  <a:pt x="236" y="1844"/>
                  <a:pt x="268" y="1852"/>
                  <a:pt x="288" y="1872"/>
                </a:cubicBezTo>
                <a:cubicBezTo>
                  <a:pt x="336" y="1920"/>
                  <a:pt x="385" y="1957"/>
                  <a:pt x="432" y="2004"/>
                </a:cubicBezTo>
                <a:cubicBezTo>
                  <a:pt x="407" y="2153"/>
                  <a:pt x="433" y="2019"/>
                  <a:pt x="408" y="2112"/>
                </a:cubicBezTo>
                <a:cubicBezTo>
                  <a:pt x="399" y="2144"/>
                  <a:pt x="384" y="2208"/>
                  <a:pt x="384" y="2208"/>
                </a:cubicBezTo>
                <a:cubicBezTo>
                  <a:pt x="388" y="2380"/>
                  <a:pt x="389" y="2552"/>
                  <a:pt x="396" y="2724"/>
                </a:cubicBezTo>
                <a:cubicBezTo>
                  <a:pt x="397" y="2752"/>
                  <a:pt x="391" y="2786"/>
                  <a:pt x="408" y="2808"/>
                </a:cubicBezTo>
                <a:cubicBezTo>
                  <a:pt x="437" y="2846"/>
                  <a:pt x="732" y="2856"/>
                  <a:pt x="732" y="2856"/>
                </a:cubicBezTo>
                <a:cubicBezTo>
                  <a:pt x="744" y="2864"/>
                  <a:pt x="758" y="2870"/>
                  <a:pt x="768" y="2880"/>
                </a:cubicBezTo>
                <a:cubicBezTo>
                  <a:pt x="778" y="2890"/>
                  <a:pt x="779" y="2909"/>
                  <a:pt x="792" y="2916"/>
                </a:cubicBezTo>
                <a:cubicBezTo>
                  <a:pt x="810" y="2926"/>
                  <a:pt x="832" y="2924"/>
                  <a:pt x="852" y="2928"/>
                </a:cubicBezTo>
                <a:cubicBezTo>
                  <a:pt x="908" y="2924"/>
                  <a:pt x="965" y="2929"/>
                  <a:pt x="1020" y="2916"/>
                </a:cubicBezTo>
                <a:cubicBezTo>
                  <a:pt x="1174" y="2880"/>
                  <a:pt x="894" y="2853"/>
                  <a:pt x="1128" y="2892"/>
                </a:cubicBezTo>
                <a:cubicBezTo>
                  <a:pt x="1153" y="2884"/>
                  <a:pt x="1174" y="2864"/>
                  <a:pt x="1200" y="2856"/>
                </a:cubicBezTo>
                <a:cubicBezTo>
                  <a:pt x="1227" y="2848"/>
                  <a:pt x="1256" y="2848"/>
                  <a:pt x="1284" y="2844"/>
                </a:cubicBezTo>
                <a:cubicBezTo>
                  <a:pt x="1367" y="2789"/>
                  <a:pt x="1329" y="2805"/>
                  <a:pt x="1392" y="2784"/>
                </a:cubicBezTo>
                <a:cubicBezTo>
                  <a:pt x="1413" y="2679"/>
                  <a:pt x="1438" y="2581"/>
                  <a:pt x="1548" y="2544"/>
                </a:cubicBezTo>
                <a:cubicBezTo>
                  <a:pt x="1564" y="2520"/>
                  <a:pt x="1598" y="2420"/>
                  <a:pt x="1620" y="2412"/>
                </a:cubicBezTo>
                <a:cubicBezTo>
                  <a:pt x="1669" y="2394"/>
                  <a:pt x="1724" y="2404"/>
                  <a:pt x="1776" y="2400"/>
                </a:cubicBezTo>
                <a:cubicBezTo>
                  <a:pt x="1853" y="2374"/>
                  <a:pt x="1936" y="2377"/>
                  <a:pt x="2016" y="2364"/>
                </a:cubicBezTo>
                <a:cubicBezTo>
                  <a:pt x="2102" y="2307"/>
                  <a:pt x="2060" y="2323"/>
                  <a:pt x="2136" y="2304"/>
                </a:cubicBezTo>
                <a:cubicBezTo>
                  <a:pt x="2170" y="2254"/>
                  <a:pt x="2181" y="2195"/>
                  <a:pt x="2196" y="2136"/>
                </a:cubicBezTo>
                <a:cubicBezTo>
                  <a:pt x="2200" y="2100"/>
                  <a:pt x="2196" y="2062"/>
                  <a:pt x="2208" y="2028"/>
                </a:cubicBezTo>
                <a:cubicBezTo>
                  <a:pt x="2214" y="2011"/>
                  <a:pt x="2301" y="1981"/>
                  <a:pt x="2316" y="1980"/>
                </a:cubicBezTo>
                <a:cubicBezTo>
                  <a:pt x="2416" y="1976"/>
                  <a:pt x="2516" y="1972"/>
                  <a:pt x="2616" y="1968"/>
                </a:cubicBezTo>
                <a:cubicBezTo>
                  <a:pt x="2690" y="1943"/>
                  <a:pt x="2664" y="1964"/>
                  <a:pt x="2664" y="1824"/>
                </a:cubicBezTo>
                <a:cubicBezTo>
                  <a:pt x="2664" y="1578"/>
                  <a:pt x="2647" y="1555"/>
                  <a:pt x="2616" y="1368"/>
                </a:cubicBezTo>
                <a:cubicBezTo>
                  <a:pt x="2588" y="995"/>
                  <a:pt x="2610" y="1151"/>
                  <a:pt x="2568" y="900"/>
                </a:cubicBezTo>
                <a:cubicBezTo>
                  <a:pt x="2563" y="807"/>
                  <a:pt x="2530" y="622"/>
                  <a:pt x="2556" y="516"/>
                </a:cubicBezTo>
                <a:cubicBezTo>
                  <a:pt x="2530" y="384"/>
                  <a:pt x="2515" y="254"/>
                  <a:pt x="2496" y="120"/>
                </a:cubicBezTo>
                <a:cubicBezTo>
                  <a:pt x="2495" y="115"/>
                  <a:pt x="2478" y="45"/>
                  <a:pt x="2472" y="36"/>
                </a:cubicBezTo>
                <a:cubicBezTo>
                  <a:pt x="2463" y="22"/>
                  <a:pt x="2436" y="0"/>
                  <a:pt x="2436" y="0"/>
                </a:cubicBezTo>
                <a:close/>
              </a:path>
            </a:pathLst>
          </a:custGeom>
          <a:noFill/>
          <a:ln w="76200" cap="flat" cmpd="sng">
            <a:solidFill>
              <a:srgbClr val="00FFFF"/>
            </a:solidFill>
            <a:prstDash val="dash"/>
            <a:round/>
            <a:headEnd/>
            <a:tailEnd/>
          </a:ln>
          <a:effectLst>
            <a:outerShdw dist="35921" dir="2700000" algn="ctr" rotWithShape="0">
              <a:schemeClr val="tx1"/>
            </a:outerShdw>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89092" name="Rectangle 4"/>
          <p:cNvSpPr>
            <a:spLocks noChangeArrowheads="1"/>
          </p:cNvSpPr>
          <p:nvPr/>
        </p:nvSpPr>
        <p:spPr bwMode="auto">
          <a:xfrm rot="-526782">
            <a:off x="5051425" y="1749425"/>
            <a:ext cx="1066800" cy="1676400"/>
          </a:xfrm>
          <a:prstGeom prst="rect">
            <a:avLst/>
          </a:prstGeom>
          <a:noFill/>
          <a:ln w="76200">
            <a:solidFill>
              <a:srgbClr val="66FF66"/>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FFFFFF"/>
              </a:solidFill>
              <a:latin typeface="Times New Roman" charset="0"/>
              <a:ea typeface="ＭＳ Ｐゴシック" charset="0"/>
              <a:cs typeface="Arial" charset="0"/>
            </a:endParaRPr>
          </a:p>
        </p:txBody>
      </p:sp>
      <p:sp>
        <p:nvSpPr>
          <p:cNvPr id="89093" name="Freeform 5"/>
          <p:cNvSpPr>
            <a:spLocks/>
          </p:cNvSpPr>
          <p:nvPr/>
        </p:nvSpPr>
        <p:spPr bwMode="auto">
          <a:xfrm>
            <a:off x="4800600" y="2209800"/>
            <a:ext cx="1131888" cy="3521075"/>
          </a:xfrm>
          <a:custGeom>
            <a:avLst/>
            <a:gdLst>
              <a:gd name="T0" fmla="*/ 2147483647 w 713"/>
              <a:gd name="T1" fmla="*/ 2147483647 h 2218"/>
              <a:gd name="T2" fmla="*/ 2147483647 w 713"/>
              <a:gd name="T3" fmla="*/ 2147483647 h 2218"/>
              <a:gd name="T4" fmla="*/ 2147483647 w 713"/>
              <a:gd name="T5" fmla="*/ 2147483647 h 2218"/>
              <a:gd name="T6" fmla="*/ 2147483647 w 713"/>
              <a:gd name="T7" fmla="*/ 2147483647 h 2218"/>
              <a:gd name="T8" fmla="*/ 0 w 713"/>
              <a:gd name="T9" fmla="*/ 2147483647 h 2218"/>
              <a:gd name="T10" fmla="*/ 2147483647 w 713"/>
              <a:gd name="T11" fmla="*/ 2147483647 h 2218"/>
              <a:gd name="T12" fmla="*/ 2147483647 w 713"/>
              <a:gd name="T13" fmla="*/ 2147483647 h 2218"/>
              <a:gd name="T14" fmla="*/ 2147483647 w 713"/>
              <a:gd name="T15" fmla="*/ 2147483647 h 2218"/>
              <a:gd name="T16" fmla="*/ 2147483647 w 713"/>
              <a:gd name="T17" fmla="*/ 2147483647 h 2218"/>
              <a:gd name="T18" fmla="*/ 2147483647 w 713"/>
              <a:gd name="T19" fmla="*/ 2147483647 h 2218"/>
              <a:gd name="T20" fmla="*/ 2147483647 w 713"/>
              <a:gd name="T21" fmla="*/ 2147483647 h 2218"/>
              <a:gd name="T22" fmla="*/ 2147483647 w 713"/>
              <a:gd name="T23" fmla="*/ 2147483647 h 2218"/>
              <a:gd name="T24" fmla="*/ 2147483647 w 713"/>
              <a:gd name="T25" fmla="*/ 2147483647 h 2218"/>
              <a:gd name="T26" fmla="*/ 2147483647 w 713"/>
              <a:gd name="T27" fmla="*/ 2147483647 h 2218"/>
              <a:gd name="T28" fmla="*/ 2147483647 w 713"/>
              <a:gd name="T29" fmla="*/ 2147483647 h 2218"/>
              <a:gd name="T30" fmla="*/ 2147483647 w 713"/>
              <a:gd name="T31" fmla="*/ 2147483647 h 2218"/>
              <a:gd name="T32" fmla="*/ 2147483647 w 713"/>
              <a:gd name="T33" fmla="*/ 2147483647 h 2218"/>
              <a:gd name="T34" fmla="*/ 2147483647 w 713"/>
              <a:gd name="T35" fmla="*/ 2147483647 h 2218"/>
              <a:gd name="T36" fmla="*/ 2147483647 w 713"/>
              <a:gd name="T37" fmla="*/ 2147483647 h 2218"/>
              <a:gd name="T38" fmla="*/ 2147483647 w 713"/>
              <a:gd name="T39" fmla="*/ 2147483647 h 2218"/>
              <a:gd name="T40" fmla="*/ 2147483647 w 713"/>
              <a:gd name="T41" fmla="*/ 2147483647 h 2218"/>
              <a:gd name="T42" fmla="*/ 2147483647 w 713"/>
              <a:gd name="T43" fmla="*/ 2147483647 h 2218"/>
              <a:gd name="T44" fmla="*/ 2147483647 w 713"/>
              <a:gd name="T45" fmla="*/ 2147483647 h 2218"/>
              <a:gd name="T46" fmla="*/ 2147483647 w 713"/>
              <a:gd name="T47" fmla="*/ 2147483647 h 2218"/>
              <a:gd name="T48" fmla="*/ 2147483647 w 713"/>
              <a:gd name="T49" fmla="*/ 2147483647 h 2218"/>
              <a:gd name="T50" fmla="*/ 2147483647 w 713"/>
              <a:gd name="T51" fmla="*/ 2147483647 h 2218"/>
              <a:gd name="T52" fmla="*/ 2147483647 w 713"/>
              <a:gd name="T53" fmla="*/ 0 h 2218"/>
              <a:gd name="T54" fmla="*/ 2147483647 w 713"/>
              <a:gd name="T55" fmla="*/ 2147483647 h 2218"/>
              <a:gd name="T56" fmla="*/ 2147483647 w 713"/>
              <a:gd name="T57" fmla="*/ 2147483647 h 2218"/>
              <a:gd name="T58" fmla="*/ 2147483647 w 713"/>
              <a:gd name="T59" fmla="*/ 2147483647 h 2218"/>
              <a:gd name="T60" fmla="*/ 2147483647 w 713"/>
              <a:gd name="T61" fmla="*/ 2147483647 h 2218"/>
              <a:gd name="T62" fmla="*/ 2147483647 w 713"/>
              <a:gd name="T63" fmla="*/ 2147483647 h 2218"/>
              <a:gd name="T64" fmla="*/ 2147483647 w 713"/>
              <a:gd name="T65" fmla="*/ 2147483647 h 2218"/>
              <a:gd name="T66" fmla="*/ 2147483647 w 713"/>
              <a:gd name="T67" fmla="*/ 2147483647 h 2218"/>
              <a:gd name="T68" fmla="*/ 2147483647 w 713"/>
              <a:gd name="T69" fmla="*/ 2147483647 h 2218"/>
              <a:gd name="T70" fmla="*/ 2147483647 w 713"/>
              <a:gd name="T71" fmla="*/ 2147483647 h 2218"/>
              <a:gd name="T72" fmla="*/ 2147483647 w 713"/>
              <a:gd name="T73" fmla="*/ 2147483647 h 2218"/>
              <a:gd name="T74" fmla="*/ 2147483647 w 713"/>
              <a:gd name="T75" fmla="*/ 2147483647 h 2218"/>
              <a:gd name="T76" fmla="*/ 2147483647 w 713"/>
              <a:gd name="T77" fmla="*/ 2147483647 h 2218"/>
              <a:gd name="T78" fmla="*/ 2147483647 w 713"/>
              <a:gd name="T79" fmla="*/ 2147483647 h 2218"/>
              <a:gd name="T80" fmla="*/ 2147483647 w 713"/>
              <a:gd name="T81" fmla="*/ 2147483647 h 2218"/>
              <a:gd name="T82" fmla="*/ 2147483647 w 713"/>
              <a:gd name="T83" fmla="*/ 2147483647 h 2218"/>
              <a:gd name="T84" fmla="*/ 2147483647 w 713"/>
              <a:gd name="T85" fmla="*/ 2147483647 h 2218"/>
              <a:gd name="T86" fmla="*/ 2147483647 w 713"/>
              <a:gd name="T87" fmla="*/ 2147483647 h 2218"/>
              <a:gd name="T88" fmla="*/ 2147483647 w 713"/>
              <a:gd name="T89" fmla="*/ 2147483647 h 2218"/>
              <a:gd name="T90" fmla="*/ 2147483647 w 713"/>
              <a:gd name="T91" fmla="*/ 2147483647 h 2218"/>
              <a:gd name="T92" fmla="*/ 2147483647 w 713"/>
              <a:gd name="T93" fmla="*/ 2147483647 h 22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3"/>
              <a:gd name="T142" fmla="*/ 0 h 2218"/>
              <a:gd name="T143" fmla="*/ 713 w 713"/>
              <a:gd name="T144" fmla="*/ 2218 h 22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3" h="2218">
                <a:moveTo>
                  <a:pt x="120" y="2208"/>
                </a:moveTo>
                <a:cubicBezTo>
                  <a:pt x="104" y="2161"/>
                  <a:pt x="124" y="2204"/>
                  <a:pt x="88" y="2168"/>
                </a:cubicBezTo>
                <a:cubicBezTo>
                  <a:pt x="71" y="2151"/>
                  <a:pt x="48" y="2096"/>
                  <a:pt x="40" y="2072"/>
                </a:cubicBezTo>
                <a:cubicBezTo>
                  <a:pt x="31" y="1959"/>
                  <a:pt x="42" y="2006"/>
                  <a:pt x="16" y="1928"/>
                </a:cubicBezTo>
                <a:cubicBezTo>
                  <a:pt x="11" y="1912"/>
                  <a:pt x="0" y="1880"/>
                  <a:pt x="0" y="1880"/>
                </a:cubicBezTo>
                <a:cubicBezTo>
                  <a:pt x="6" y="1844"/>
                  <a:pt x="14" y="1811"/>
                  <a:pt x="24" y="1776"/>
                </a:cubicBezTo>
                <a:cubicBezTo>
                  <a:pt x="29" y="1760"/>
                  <a:pt x="35" y="1744"/>
                  <a:pt x="40" y="1728"/>
                </a:cubicBezTo>
                <a:cubicBezTo>
                  <a:pt x="43" y="1720"/>
                  <a:pt x="48" y="1704"/>
                  <a:pt x="48" y="1704"/>
                </a:cubicBezTo>
                <a:cubicBezTo>
                  <a:pt x="61" y="1610"/>
                  <a:pt x="64" y="1475"/>
                  <a:pt x="152" y="1416"/>
                </a:cubicBezTo>
                <a:cubicBezTo>
                  <a:pt x="170" y="1389"/>
                  <a:pt x="198" y="1371"/>
                  <a:pt x="216" y="1344"/>
                </a:cubicBezTo>
                <a:cubicBezTo>
                  <a:pt x="239" y="1310"/>
                  <a:pt x="299" y="1238"/>
                  <a:pt x="312" y="1200"/>
                </a:cubicBezTo>
                <a:cubicBezTo>
                  <a:pt x="330" y="1147"/>
                  <a:pt x="349" y="1095"/>
                  <a:pt x="360" y="1040"/>
                </a:cubicBezTo>
                <a:cubicBezTo>
                  <a:pt x="355" y="970"/>
                  <a:pt x="346" y="908"/>
                  <a:pt x="336" y="840"/>
                </a:cubicBezTo>
                <a:cubicBezTo>
                  <a:pt x="344" y="777"/>
                  <a:pt x="353" y="756"/>
                  <a:pt x="376" y="704"/>
                </a:cubicBezTo>
                <a:cubicBezTo>
                  <a:pt x="376" y="704"/>
                  <a:pt x="396" y="644"/>
                  <a:pt x="400" y="632"/>
                </a:cubicBezTo>
                <a:cubicBezTo>
                  <a:pt x="403" y="624"/>
                  <a:pt x="408" y="608"/>
                  <a:pt x="408" y="608"/>
                </a:cubicBezTo>
                <a:cubicBezTo>
                  <a:pt x="397" y="565"/>
                  <a:pt x="390" y="538"/>
                  <a:pt x="352" y="512"/>
                </a:cubicBezTo>
                <a:cubicBezTo>
                  <a:pt x="347" y="504"/>
                  <a:pt x="343" y="495"/>
                  <a:pt x="336" y="488"/>
                </a:cubicBezTo>
                <a:cubicBezTo>
                  <a:pt x="329" y="481"/>
                  <a:pt x="318" y="479"/>
                  <a:pt x="312" y="472"/>
                </a:cubicBezTo>
                <a:cubicBezTo>
                  <a:pt x="299" y="458"/>
                  <a:pt x="291" y="440"/>
                  <a:pt x="280" y="424"/>
                </a:cubicBezTo>
                <a:cubicBezTo>
                  <a:pt x="275" y="416"/>
                  <a:pt x="267" y="409"/>
                  <a:pt x="264" y="400"/>
                </a:cubicBezTo>
                <a:cubicBezTo>
                  <a:pt x="259" y="384"/>
                  <a:pt x="248" y="352"/>
                  <a:pt x="248" y="352"/>
                </a:cubicBezTo>
                <a:cubicBezTo>
                  <a:pt x="260" y="317"/>
                  <a:pt x="250" y="307"/>
                  <a:pt x="216" y="296"/>
                </a:cubicBezTo>
                <a:cubicBezTo>
                  <a:pt x="179" y="241"/>
                  <a:pt x="193" y="175"/>
                  <a:pt x="200" y="112"/>
                </a:cubicBezTo>
                <a:cubicBezTo>
                  <a:pt x="202" y="98"/>
                  <a:pt x="210" y="65"/>
                  <a:pt x="224" y="56"/>
                </a:cubicBezTo>
                <a:cubicBezTo>
                  <a:pt x="255" y="37"/>
                  <a:pt x="308" y="28"/>
                  <a:pt x="344" y="16"/>
                </a:cubicBezTo>
                <a:cubicBezTo>
                  <a:pt x="360" y="11"/>
                  <a:pt x="392" y="0"/>
                  <a:pt x="392" y="0"/>
                </a:cubicBezTo>
                <a:cubicBezTo>
                  <a:pt x="459" y="3"/>
                  <a:pt x="526" y="1"/>
                  <a:pt x="592" y="8"/>
                </a:cubicBezTo>
                <a:cubicBezTo>
                  <a:pt x="616" y="11"/>
                  <a:pt x="648" y="84"/>
                  <a:pt x="656" y="96"/>
                </a:cubicBezTo>
                <a:cubicBezTo>
                  <a:pt x="698" y="160"/>
                  <a:pt x="697" y="285"/>
                  <a:pt x="712" y="360"/>
                </a:cubicBezTo>
                <a:cubicBezTo>
                  <a:pt x="710" y="380"/>
                  <a:pt x="713" y="453"/>
                  <a:pt x="696" y="488"/>
                </a:cubicBezTo>
                <a:cubicBezTo>
                  <a:pt x="673" y="534"/>
                  <a:pt x="641" y="579"/>
                  <a:pt x="632" y="632"/>
                </a:cubicBezTo>
                <a:cubicBezTo>
                  <a:pt x="625" y="673"/>
                  <a:pt x="627" y="723"/>
                  <a:pt x="608" y="760"/>
                </a:cubicBezTo>
                <a:cubicBezTo>
                  <a:pt x="593" y="790"/>
                  <a:pt x="564" y="798"/>
                  <a:pt x="544" y="824"/>
                </a:cubicBezTo>
                <a:cubicBezTo>
                  <a:pt x="532" y="839"/>
                  <a:pt x="523" y="856"/>
                  <a:pt x="512" y="872"/>
                </a:cubicBezTo>
                <a:cubicBezTo>
                  <a:pt x="498" y="893"/>
                  <a:pt x="496" y="920"/>
                  <a:pt x="488" y="944"/>
                </a:cubicBezTo>
                <a:cubicBezTo>
                  <a:pt x="465" y="1013"/>
                  <a:pt x="452" y="1089"/>
                  <a:pt x="440" y="1160"/>
                </a:cubicBezTo>
                <a:cubicBezTo>
                  <a:pt x="443" y="1195"/>
                  <a:pt x="435" y="1232"/>
                  <a:pt x="448" y="1264"/>
                </a:cubicBezTo>
                <a:cubicBezTo>
                  <a:pt x="455" y="1282"/>
                  <a:pt x="496" y="1296"/>
                  <a:pt x="496" y="1296"/>
                </a:cubicBezTo>
                <a:cubicBezTo>
                  <a:pt x="533" y="1351"/>
                  <a:pt x="522" y="1326"/>
                  <a:pt x="536" y="1368"/>
                </a:cubicBezTo>
                <a:cubicBezTo>
                  <a:pt x="524" y="1451"/>
                  <a:pt x="489" y="1517"/>
                  <a:pt x="456" y="1592"/>
                </a:cubicBezTo>
                <a:cubicBezTo>
                  <a:pt x="432" y="1645"/>
                  <a:pt x="426" y="1705"/>
                  <a:pt x="408" y="1760"/>
                </a:cubicBezTo>
                <a:cubicBezTo>
                  <a:pt x="396" y="1797"/>
                  <a:pt x="361" y="1843"/>
                  <a:pt x="344" y="1880"/>
                </a:cubicBezTo>
                <a:cubicBezTo>
                  <a:pt x="306" y="1964"/>
                  <a:pt x="273" y="2082"/>
                  <a:pt x="192" y="2136"/>
                </a:cubicBezTo>
                <a:cubicBezTo>
                  <a:pt x="149" y="2200"/>
                  <a:pt x="205" y="2123"/>
                  <a:pt x="152" y="2176"/>
                </a:cubicBezTo>
                <a:cubicBezTo>
                  <a:pt x="120" y="2208"/>
                  <a:pt x="155" y="2195"/>
                  <a:pt x="112" y="2216"/>
                </a:cubicBezTo>
                <a:cubicBezTo>
                  <a:pt x="109" y="2218"/>
                  <a:pt x="117" y="2211"/>
                  <a:pt x="120" y="2208"/>
                </a:cubicBezTo>
                <a:close/>
              </a:path>
            </a:pathLst>
          </a:custGeom>
          <a:solidFill>
            <a:srgbClr val="FF0066"/>
          </a:solidFill>
          <a:ln w="76200">
            <a:solidFill>
              <a:schemeClr val="tx1"/>
            </a:solidFill>
            <a:round/>
            <a:headEnd/>
            <a:tailEnd/>
          </a:ln>
        </p:spPr>
        <p:txBody>
          <a:bodyPr/>
          <a:lstStyle/>
          <a:p>
            <a:pPr defTabSz="914400" fontAlgn="base">
              <a:spcBef>
                <a:spcPct val="0"/>
              </a:spcBef>
              <a:spcAft>
                <a:spcPct val="0"/>
              </a:spcAft>
            </a:pPr>
            <a:endParaRPr lang="en-US">
              <a:solidFill>
                <a:srgbClr val="FFFFFF"/>
              </a:solidFill>
              <a:latin typeface="Times New Roman" charset="0"/>
              <a:ea typeface="ＭＳ Ｐゴシック" charset="0"/>
              <a:cs typeface="Arial" charset="0"/>
            </a:endParaRPr>
          </a:p>
        </p:txBody>
      </p:sp>
      <p:sp>
        <p:nvSpPr>
          <p:cNvPr id="89094" name="Oval 6"/>
          <p:cNvSpPr>
            <a:spLocks noChangeArrowheads="1"/>
          </p:cNvSpPr>
          <p:nvPr/>
        </p:nvSpPr>
        <p:spPr bwMode="auto">
          <a:xfrm>
            <a:off x="5257800" y="2362200"/>
            <a:ext cx="381000" cy="381000"/>
          </a:xfrm>
          <a:prstGeom prst="ellipse">
            <a:avLst/>
          </a:prstGeom>
          <a:solidFill>
            <a:srgbClr val="FFFF00"/>
          </a:solidFill>
          <a:ln w="9525">
            <a:solidFill>
              <a:schemeClr val="tx1"/>
            </a:solidFill>
            <a:round/>
            <a:headEnd/>
            <a:tailEnd/>
          </a:ln>
        </p:spPr>
        <p:txBody>
          <a:bodyPr wrap="none" anchor="ctr"/>
          <a:lstStyle/>
          <a:p>
            <a:pPr defTabSz="914400" fontAlgn="base">
              <a:spcBef>
                <a:spcPct val="0"/>
              </a:spcBef>
              <a:spcAft>
                <a:spcPct val="0"/>
              </a:spcAft>
            </a:pPr>
            <a:endParaRPr lang="en-US">
              <a:solidFill>
                <a:srgbClr val="FFFFFF"/>
              </a:solidFill>
              <a:latin typeface="Times New Roman" charset="0"/>
              <a:ea typeface="ＭＳ Ｐゴシック" charset="0"/>
              <a:cs typeface="Arial" charset="0"/>
            </a:endParaRPr>
          </a:p>
        </p:txBody>
      </p:sp>
      <p:sp>
        <p:nvSpPr>
          <p:cNvPr id="89095" name="Text Box 7"/>
          <p:cNvSpPr txBox="1">
            <a:spLocks noChangeArrowheads="1"/>
          </p:cNvSpPr>
          <p:nvPr/>
        </p:nvSpPr>
        <p:spPr bwMode="auto">
          <a:xfrm>
            <a:off x="7315200" y="1676400"/>
            <a:ext cx="1752600" cy="1739900"/>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defTabSz="914400" fontAlgn="base">
              <a:spcBef>
                <a:spcPct val="50000"/>
              </a:spcBef>
              <a:spcAft>
                <a:spcPct val="0"/>
              </a:spcAft>
              <a:defRPr/>
            </a:pPr>
            <a:r>
              <a:rPr lang="en-US" sz="3600" b="1">
                <a:solidFill>
                  <a:srgbClr val="FFFFFF"/>
                </a:solidFill>
                <a:latin typeface="Arial" pitchFamily="24" charset="0"/>
                <a:ea typeface="Arial" pitchFamily="-65" charset="0"/>
                <a:cs typeface="Arial" pitchFamily="-65" charset="0"/>
              </a:rPr>
              <a:t>Mount of Olives</a:t>
            </a:r>
          </a:p>
        </p:txBody>
      </p:sp>
      <p:sp>
        <p:nvSpPr>
          <p:cNvPr id="89096" name="Rectangle 8"/>
          <p:cNvSpPr>
            <a:spLocks noGrp="1" noChangeArrowheads="1"/>
          </p:cNvSpPr>
          <p:nvPr>
            <p:ph type="title" idx="4294967295"/>
          </p:nvPr>
        </p:nvSpPr>
        <p:spPr>
          <a:xfrm>
            <a:off x="0" y="228600"/>
            <a:ext cx="4343400" cy="1295400"/>
          </a:xfrm>
          <a:solidFill>
            <a:schemeClr val="bg1"/>
          </a:solidFill>
          <a:effectLst>
            <a:outerShdw blurRad="63500" dist="35921" dir="2700000" algn="ctr" rotWithShape="0">
              <a:schemeClr val="bg1">
                <a:alpha val="74998"/>
              </a:schemeClr>
            </a:outerShdw>
          </a:effectLst>
        </p:spPr>
        <p:txBody>
          <a:bodyPr/>
          <a:lstStyle/>
          <a:p>
            <a:pPr algn="ctr" eaLnBrk="1" hangingPunct="1"/>
            <a:r>
              <a:rPr lang="en-US" b="1">
                <a:latin typeface="Helvetica" charset="0"/>
                <a:ea typeface="Osaka" charset="0"/>
                <a:cs typeface="Osaka" charset="0"/>
              </a:rPr>
              <a:t>Walls Outlined</a:t>
            </a:r>
            <a:br>
              <a:rPr lang="en-US" b="1">
                <a:latin typeface="Helvetica" charset="0"/>
                <a:ea typeface="Osaka" charset="0"/>
                <a:cs typeface="Osaka" charset="0"/>
              </a:rPr>
            </a:br>
            <a:r>
              <a:rPr lang="en-US" b="1">
                <a:latin typeface="Helvetica" charset="0"/>
                <a:ea typeface="Osaka" charset="0"/>
                <a:cs typeface="Osaka" charset="0"/>
              </a:rPr>
              <a:t>(Neh 2–3, 12)</a:t>
            </a:r>
            <a:endParaRPr lang="en-US">
              <a:latin typeface="Helvetica" charset="0"/>
              <a:ea typeface="Osaka" charset="0"/>
              <a:cs typeface="Osaka" charset="0"/>
            </a:endParaRPr>
          </a:p>
        </p:txBody>
      </p:sp>
      <p:sp>
        <p:nvSpPr>
          <p:cNvPr id="89097" name="Freeform 9"/>
          <p:cNvSpPr>
            <a:spLocks/>
          </p:cNvSpPr>
          <p:nvPr/>
        </p:nvSpPr>
        <p:spPr bwMode="auto">
          <a:xfrm>
            <a:off x="4806950" y="4111625"/>
            <a:ext cx="1049338" cy="1571625"/>
          </a:xfrm>
          <a:custGeom>
            <a:avLst/>
            <a:gdLst>
              <a:gd name="T0" fmla="*/ 2147483647 w 661"/>
              <a:gd name="T1" fmla="*/ 2147483647 h 990"/>
              <a:gd name="T2" fmla="*/ 2147483647 w 661"/>
              <a:gd name="T3" fmla="*/ 2147483647 h 990"/>
              <a:gd name="T4" fmla="*/ 2147483647 w 661"/>
              <a:gd name="T5" fmla="*/ 2147483647 h 990"/>
              <a:gd name="T6" fmla="*/ 2147483647 w 661"/>
              <a:gd name="T7" fmla="*/ 2147483647 h 990"/>
              <a:gd name="T8" fmla="*/ 2147483647 w 661"/>
              <a:gd name="T9" fmla="*/ 2147483647 h 990"/>
              <a:gd name="T10" fmla="*/ 2147483647 w 661"/>
              <a:gd name="T11" fmla="*/ 2147483647 h 990"/>
              <a:gd name="T12" fmla="*/ 2147483647 w 661"/>
              <a:gd name="T13" fmla="*/ 2147483647 h 990"/>
              <a:gd name="T14" fmla="*/ 2147483647 w 661"/>
              <a:gd name="T15" fmla="*/ 2147483647 h 990"/>
              <a:gd name="T16" fmla="*/ 2147483647 w 661"/>
              <a:gd name="T17" fmla="*/ 2147483647 h 990"/>
              <a:gd name="T18" fmla="*/ 2147483647 w 661"/>
              <a:gd name="T19" fmla="*/ 2147483647 h 990"/>
              <a:gd name="T20" fmla="*/ 2147483647 w 661"/>
              <a:gd name="T21" fmla="*/ 2147483647 h 990"/>
              <a:gd name="T22" fmla="*/ 2147483647 w 661"/>
              <a:gd name="T23" fmla="*/ 2147483647 h 990"/>
              <a:gd name="T24" fmla="*/ 2147483647 w 661"/>
              <a:gd name="T25" fmla="*/ 2147483647 h 990"/>
              <a:gd name="T26" fmla="*/ 2147483647 w 661"/>
              <a:gd name="T27" fmla="*/ 2147483647 h 990"/>
              <a:gd name="T28" fmla="*/ 2147483647 w 661"/>
              <a:gd name="T29" fmla="*/ 2147483647 h 990"/>
              <a:gd name="T30" fmla="*/ 2147483647 w 661"/>
              <a:gd name="T31" fmla="*/ 2147483647 h 990"/>
              <a:gd name="T32" fmla="*/ 2147483647 w 661"/>
              <a:gd name="T33" fmla="*/ 2147483647 h 990"/>
              <a:gd name="T34" fmla="*/ 2147483647 w 661"/>
              <a:gd name="T35" fmla="*/ 2147483647 h 990"/>
              <a:gd name="T36" fmla="*/ 2147483647 w 661"/>
              <a:gd name="T37" fmla="*/ 2147483647 h 990"/>
              <a:gd name="T38" fmla="*/ 2147483647 w 661"/>
              <a:gd name="T39" fmla="*/ 2147483647 h 990"/>
              <a:gd name="T40" fmla="*/ 2147483647 w 661"/>
              <a:gd name="T41" fmla="*/ 2147483647 h 990"/>
              <a:gd name="T42" fmla="*/ 2147483647 w 661"/>
              <a:gd name="T43" fmla="*/ 2147483647 h 990"/>
              <a:gd name="T44" fmla="*/ 2147483647 w 661"/>
              <a:gd name="T45" fmla="*/ 2147483647 h 990"/>
              <a:gd name="T46" fmla="*/ 2147483647 w 661"/>
              <a:gd name="T47" fmla="*/ 2147483647 h 990"/>
              <a:gd name="T48" fmla="*/ 2147483647 w 661"/>
              <a:gd name="T49" fmla="*/ 2147483647 h 990"/>
              <a:gd name="T50" fmla="*/ 2147483647 w 661"/>
              <a:gd name="T51" fmla="*/ 2147483647 h 990"/>
              <a:gd name="T52" fmla="*/ 2147483647 w 661"/>
              <a:gd name="T53" fmla="*/ 2147483647 h 990"/>
              <a:gd name="T54" fmla="*/ 2147483647 w 661"/>
              <a:gd name="T55" fmla="*/ 2147483647 h 990"/>
              <a:gd name="T56" fmla="*/ 2147483647 w 661"/>
              <a:gd name="T57" fmla="*/ 2147483647 h 990"/>
              <a:gd name="T58" fmla="*/ 2147483647 w 661"/>
              <a:gd name="T59" fmla="*/ 2147483647 h 990"/>
              <a:gd name="T60" fmla="*/ 2147483647 w 661"/>
              <a:gd name="T61" fmla="*/ 2147483647 h 990"/>
              <a:gd name="T62" fmla="*/ 2147483647 w 661"/>
              <a:gd name="T63" fmla="*/ 2147483647 h 990"/>
              <a:gd name="T64" fmla="*/ 2147483647 w 661"/>
              <a:gd name="T65" fmla="*/ 2147483647 h 990"/>
              <a:gd name="T66" fmla="*/ 2147483647 w 661"/>
              <a:gd name="T67" fmla="*/ 2147483647 h 990"/>
              <a:gd name="T68" fmla="*/ 2147483647 w 661"/>
              <a:gd name="T69" fmla="*/ 2147483647 h 990"/>
              <a:gd name="T70" fmla="*/ 2147483647 w 661"/>
              <a:gd name="T71" fmla="*/ 2147483647 h 990"/>
              <a:gd name="T72" fmla="*/ 2147483647 w 661"/>
              <a:gd name="T73" fmla="*/ 2147483647 h 9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61"/>
              <a:gd name="T112" fmla="*/ 0 h 990"/>
              <a:gd name="T113" fmla="*/ 661 w 661"/>
              <a:gd name="T114" fmla="*/ 990 h 9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61" h="990">
                <a:moveTo>
                  <a:pt x="168" y="6"/>
                </a:moveTo>
                <a:cubicBezTo>
                  <a:pt x="190" y="7"/>
                  <a:pt x="218" y="0"/>
                  <a:pt x="236" y="18"/>
                </a:cubicBezTo>
                <a:cubicBezTo>
                  <a:pt x="245" y="27"/>
                  <a:pt x="252" y="54"/>
                  <a:pt x="252" y="54"/>
                </a:cubicBezTo>
                <a:cubicBezTo>
                  <a:pt x="248" y="80"/>
                  <a:pt x="249" y="87"/>
                  <a:pt x="228" y="102"/>
                </a:cubicBezTo>
                <a:cubicBezTo>
                  <a:pt x="221" y="121"/>
                  <a:pt x="212" y="134"/>
                  <a:pt x="196" y="146"/>
                </a:cubicBezTo>
                <a:cubicBezTo>
                  <a:pt x="186" y="174"/>
                  <a:pt x="196" y="167"/>
                  <a:pt x="176" y="174"/>
                </a:cubicBezTo>
                <a:cubicBezTo>
                  <a:pt x="162" y="187"/>
                  <a:pt x="147" y="207"/>
                  <a:pt x="132" y="218"/>
                </a:cubicBezTo>
                <a:cubicBezTo>
                  <a:pt x="128" y="223"/>
                  <a:pt x="112" y="241"/>
                  <a:pt x="112" y="242"/>
                </a:cubicBezTo>
                <a:cubicBezTo>
                  <a:pt x="100" y="258"/>
                  <a:pt x="98" y="275"/>
                  <a:pt x="84" y="290"/>
                </a:cubicBezTo>
                <a:cubicBezTo>
                  <a:pt x="79" y="302"/>
                  <a:pt x="70" y="312"/>
                  <a:pt x="68" y="326"/>
                </a:cubicBezTo>
                <a:cubicBezTo>
                  <a:pt x="58" y="370"/>
                  <a:pt x="44" y="413"/>
                  <a:pt x="36" y="458"/>
                </a:cubicBezTo>
                <a:cubicBezTo>
                  <a:pt x="32" y="500"/>
                  <a:pt x="25" y="538"/>
                  <a:pt x="12" y="578"/>
                </a:cubicBezTo>
                <a:cubicBezTo>
                  <a:pt x="5" y="652"/>
                  <a:pt x="0" y="722"/>
                  <a:pt x="24" y="794"/>
                </a:cubicBezTo>
                <a:cubicBezTo>
                  <a:pt x="30" y="814"/>
                  <a:pt x="35" y="842"/>
                  <a:pt x="44" y="862"/>
                </a:cubicBezTo>
                <a:cubicBezTo>
                  <a:pt x="49" y="875"/>
                  <a:pt x="68" y="898"/>
                  <a:pt x="68" y="898"/>
                </a:cubicBezTo>
                <a:cubicBezTo>
                  <a:pt x="74" y="956"/>
                  <a:pt x="69" y="958"/>
                  <a:pt x="116" y="990"/>
                </a:cubicBezTo>
                <a:cubicBezTo>
                  <a:pt x="194" y="983"/>
                  <a:pt x="143" y="990"/>
                  <a:pt x="180" y="966"/>
                </a:cubicBezTo>
                <a:cubicBezTo>
                  <a:pt x="185" y="948"/>
                  <a:pt x="186" y="939"/>
                  <a:pt x="200" y="926"/>
                </a:cubicBezTo>
                <a:cubicBezTo>
                  <a:pt x="205" y="908"/>
                  <a:pt x="217" y="904"/>
                  <a:pt x="232" y="894"/>
                </a:cubicBezTo>
                <a:cubicBezTo>
                  <a:pt x="242" y="850"/>
                  <a:pt x="276" y="819"/>
                  <a:pt x="292" y="778"/>
                </a:cubicBezTo>
                <a:cubicBezTo>
                  <a:pt x="305" y="741"/>
                  <a:pt x="280" y="785"/>
                  <a:pt x="312" y="738"/>
                </a:cubicBezTo>
                <a:cubicBezTo>
                  <a:pt x="314" y="734"/>
                  <a:pt x="320" y="726"/>
                  <a:pt x="320" y="726"/>
                </a:cubicBezTo>
                <a:cubicBezTo>
                  <a:pt x="324" y="706"/>
                  <a:pt x="333" y="688"/>
                  <a:pt x="348" y="674"/>
                </a:cubicBezTo>
                <a:cubicBezTo>
                  <a:pt x="355" y="651"/>
                  <a:pt x="356" y="627"/>
                  <a:pt x="364" y="606"/>
                </a:cubicBezTo>
                <a:cubicBezTo>
                  <a:pt x="368" y="594"/>
                  <a:pt x="365" y="577"/>
                  <a:pt x="376" y="570"/>
                </a:cubicBezTo>
                <a:cubicBezTo>
                  <a:pt x="399" y="554"/>
                  <a:pt x="425" y="554"/>
                  <a:pt x="452" y="546"/>
                </a:cubicBezTo>
                <a:cubicBezTo>
                  <a:pt x="479" y="536"/>
                  <a:pt x="504" y="523"/>
                  <a:pt x="532" y="514"/>
                </a:cubicBezTo>
                <a:cubicBezTo>
                  <a:pt x="542" y="497"/>
                  <a:pt x="555" y="483"/>
                  <a:pt x="564" y="466"/>
                </a:cubicBezTo>
                <a:cubicBezTo>
                  <a:pt x="572" y="448"/>
                  <a:pt x="572" y="418"/>
                  <a:pt x="584" y="402"/>
                </a:cubicBezTo>
                <a:cubicBezTo>
                  <a:pt x="593" y="388"/>
                  <a:pt x="608" y="378"/>
                  <a:pt x="616" y="362"/>
                </a:cubicBezTo>
                <a:cubicBezTo>
                  <a:pt x="631" y="326"/>
                  <a:pt x="614" y="347"/>
                  <a:pt x="636" y="326"/>
                </a:cubicBezTo>
                <a:cubicBezTo>
                  <a:pt x="648" y="289"/>
                  <a:pt x="653" y="256"/>
                  <a:pt x="660" y="218"/>
                </a:cubicBezTo>
                <a:cubicBezTo>
                  <a:pt x="657" y="192"/>
                  <a:pt x="661" y="172"/>
                  <a:pt x="640" y="158"/>
                </a:cubicBezTo>
                <a:cubicBezTo>
                  <a:pt x="636" y="147"/>
                  <a:pt x="630" y="114"/>
                  <a:pt x="624" y="106"/>
                </a:cubicBezTo>
                <a:cubicBezTo>
                  <a:pt x="581" y="51"/>
                  <a:pt x="501" y="53"/>
                  <a:pt x="440" y="50"/>
                </a:cubicBezTo>
                <a:cubicBezTo>
                  <a:pt x="389" y="33"/>
                  <a:pt x="280" y="38"/>
                  <a:pt x="280" y="38"/>
                </a:cubicBezTo>
                <a:cubicBezTo>
                  <a:pt x="242" y="28"/>
                  <a:pt x="206" y="12"/>
                  <a:pt x="168" y="6"/>
                </a:cubicBezTo>
                <a:close/>
              </a:path>
            </a:pathLst>
          </a:custGeom>
          <a:noFill/>
          <a:ln w="76200">
            <a:solidFill>
              <a:schemeClr val="hlink"/>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FFFFFF"/>
              </a:solidFill>
              <a:latin typeface="Times New Roman" charset="0"/>
              <a:ea typeface="ＭＳ Ｐゴシック" charset="0"/>
              <a:cs typeface="Arial" charset="0"/>
            </a:endParaRPr>
          </a:p>
        </p:txBody>
      </p:sp>
      <p:sp>
        <p:nvSpPr>
          <p:cNvPr id="89099" name="Text Box 11"/>
          <p:cNvSpPr txBox="1">
            <a:spLocks noChangeArrowheads="1"/>
          </p:cNvSpPr>
          <p:nvPr/>
        </p:nvSpPr>
        <p:spPr bwMode="auto">
          <a:xfrm>
            <a:off x="5867400" y="2057400"/>
            <a:ext cx="1166813" cy="30480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defTabSz="914400" fontAlgn="base">
              <a:spcBef>
                <a:spcPct val="0"/>
              </a:spcBef>
              <a:spcAft>
                <a:spcPct val="0"/>
              </a:spcAft>
              <a:defRPr/>
            </a:pPr>
            <a:r>
              <a:rPr lang="en-US" sz="1400" b="1">
                <a:solidFill>
                  <a:srgbClr val="FFFFFF"/>
                </a:solidFill>
                <a:latin typeface="Arial" pitchFamily="24" charset="0"/>
                <a:ea typeface="Arial" pitchFamily="-65" charset="0"/>
                <a:cs typeface="Arial" pitchFamily="-65" charset="0"/>
              </a:rPr>
              <a:t>Sheep Gate</a:t>
            </a:r>
          </a:p>
        </p:txBody>
      </p:sp>
      <p:sp>
        <p:nvSpPr>
          <p:cNvPr id="89100" name="Text Box 12"/>
          <p:cNvSpPr txBox="1">
            <a:spLocks noChangeArrowheads="1"/>
          </p:cNvSpPr>
          <p:nvPr/>
        </p:nvSpPr>
        <p:spPr bwMode="auto">
          <a:xfrm>
            <a:off x="5105400" y="1676400"/>
            <a:ext cx="762000" cy="517525"/>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defTabSz="914400" fontAlgn="base">
              <a:spcBef>
                <a:spcPct val="0"/>
              </a:spcBef>
              <a:spcAft>
                <a:spcPct val="0"/>
              </a:spcAft>
              <a:defRPr/>
            </a:pPr>
            <a:r>
              <a:rPr lang="en-US" sz="1400" b="1">
                <a:solidFill>
                  <a:srgbClr val="FFFFFF"/>
                </a:solidFill>
                <a:latin typeface="Arial" pitchFamily="24" charset="0"/>
                <a:ea typeface="Arial" pitchFamily="-65" charset="0"/>
                <a:cs typeface="Arial" pitchFamily="-65" charset="0"/>
              </a:rPr>
              <a:t>Tower of 100</a:t>
            </a:r>
          </a:p>
        </p:txBody>
      </p:sp>
      <p:sp>
        <p:nvSpPr>
          <p:cNvPr id="89102" name="Text Box 14"/>
          <p:cNvSpPr txBox="1">
            <a:spLocks noChangeArrowheads="1"/>
          </p:cNvSpPr>
          <p:nvPr/>
        </p:nvSpPr>
        <p:spPr bwMode="auto">
          <a:xfrm>
            <a:off x="3962400" y="1676400"/>
            <a:ext cx="1066800" cy="517525"/>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defTabSz="914400" fontAlgn="base">
              <a:spcBef>
                <a:spcPct val="0"/>
              </a:spcBef>
              <a:spcAft>
                <a:spcPct val="0"/>
              </a:spcAft>
              <a:defRPr/>
            </a:pPr>
            <a:r>
              <a:rPr lang="en-US" sz="1400" b="1">
                <a:solidFill>
                  <a:srgbClr val="FFFFFF"/>
                </a:solidFill>
                <a:latin typeface="Arial" pitchFamily="24" charset="0"/>
                <a:ea typeface="Arial" pitchFamily="-65" charset="0"/>
                <a:cs typeface="Arial" pitchFamily="-65" charset="0"/>
              </a:rPr>
              <a:t>Tower of Hananel</a:t>
            </a:r>
          </a:p>
        </p:txBody>
      </p:sp>
      <p:sp>
        <p:nvSpPr>
          <p:cNvPr id="89103" name="Text Box 15"/>
          <p:cNvSpPr txBox="1">
            <a:spLocks noChangeArrowheads="1"/>
          </p:cNvSpPr>
          <p:nvPr/>
        </p:nvSpPr>
        <p:spPr bwMode="auto">
          <a:xfrm>
            <a:off x="4038600" y="2286000"/>
            <a:ext cx="1066800" cy="30480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defTabSz="914400" fontAlgn="base">
              <a:spcBef>
                <a:spcPct val="0"/>
              </a:spcBef>
              <a:spcAft>
                <a:spcPct val="0"/>
              </a:spcAft>
              <a:defRPr/>
            </a:pPr>
            <a:r>
              <a:rPr lang="en-US" sz="1400" b="1">
                <a:solidFill>
                  <a:srgbClr val="FFFFFF"/>
                </a:solidFill>
                <a:latin typeface="Arial" pitchFamily="24" charset="0"/>
                <a:ea typeface="Arial" pitchFamily="-65" charset="0"/>
                <a:cs typeface="Arial" pitchFamily="-65" charset="0"/>
              </a:rPr>
              <a:t>Fish Gate</a:t>
            </a:r>
          </a:p>
        </p:txBody>
      </p:sp>
      <p:sp>
        <p:nvSpPr>
          <p:cNvPr id="89104" name="Text Box 16"/>
          <p:cNvSpPr txBox="1">
            <a:spLocks noChangeArrowheads="1"/>
          </p:cNvSpPr>
          <p:nvPr/>
        </p:nvSpPr>
        <p:spPr bwMode="auto">
          <a:xfrm>
            <a:off x="3810000" y="2667000"/>
            <a:ext cx="1295400" cy="523875"/>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defTabSz="914400" eaLnBrk="1" fontAlgn="base" hangingPunct="1">
              <a:spcBef>
                <a:spcPct val="0"/>
              </a:spcBef>
              <a:spcAft>
                <a:spcPct val="0"/>
              </a:spcAft>
            </a:pPr>
            <a:r>
              <a:rPr lang="en-US" sz="1400" b="1">
                <a:solidFill>
                  <a:srgbClr val="FFFFFF"/>
                </a:solidFill>
                <a:latin typeface="Arial" charset="0"/>
              </a:rPr>
              <a:t>Jeshanah (Old Gate)</a:t>
            </a:r>
          </a:p>
        </p:txBody>
      </p:sp>
      <p:sp>
        <p:nvSpPr>
          <p:cNvPr id="89105" name="Text Box 17"/>
          <p:cNvSpPr txBox="1">
            <a:spLocks noChangeArrowheads="1"/>
          </p:cNvSpPr>
          <p:nvPr/>
        </p:nvSpPr>
        <p:spPr bwMode="auto">
          <a:xfrm>
            <a:off x="3962400" y="3276600"/>
            <a:ext cx="1295400" cy="30480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defTabSz="914400" fontAlgn="base">
              <a:spcBef>
                <a:spcPct val="0"/>
              </a:spcBef>
              <a:spcAft>
                <a:spcPct val="0"/>
              </a:spcAft>
              <a:defRPr/>
            </a:pPr>
            <a:r>
              <a:rPr lang="en-US" sz="1400" b="1">
                <a:solidFill>
                  <a:srgbClr val="FFFFFF"/>
                </a:solidFill>
                <a:latin typeface="Arial" pitchFamily="24" charset="0"/>
                <a:ea typeface="Arial" pitchFamily="-65" charset="0"/>
                <a:cs typeface="Arial" pitchFamily="-65" charset="0"/>
              </a:rPr>
              <a:t>Broad Wall</a:t>
            </a:r>
          </a:p>
        </p:txBody>
      </p:sp>
      <p:sp>
        <p:nvSpPr>
          <p:cNvPr id="89106" name="Text Box 18"/>
          <p:cNvSpPr txBox="1">
            <a:spLocks noChangeArrowheads="1"/>
          </p:cNvSpPr>
          <p:nvPr/>
        </p:nvSpPr>
        <p:spPr bwMode="auto">
          <a:xfrm>
            <a:off x="3886200" y="3657600"/>
            <a:ext cx="1295400" cy="523875"/>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defTabSz="914400" eaLnBrk="1" fontAlgn="base" hangingPunct="1">
              <a:spcBef>
                <a:spcPct val="0"/>
              </a:spcBef>
              <a:spcAft>
                <a:spcPct val="0"/>
              </a:spcAft>
            </a:pPr>
            <a:r>
              <a:rPr lang="en-US" sz="1400" b="1">
                <a:solidFill>
                  <a:srgbClr val="FFFFFF"/>
                </a:solidFill>
                <a:latin typeface="Arial" charset="0"/>
              </a:rPr>
              <a:t>Tower of the Ovens</a:t>
            </a:r>
          </a:p>
        </p:txBody>
      </p:sp>
      <p:sp>
        <p:nvSpPr>
          <p:cNvPr id="89107" name="Text Box 19"/>
          <p:cNvSpPr txBox="1">
            <a:spLocks noChangeArrowheads="1"/>
          </p:cNvSpPr>
          <p:nvPr/>
        </p:nvSpPr>
        <p:spPr bwMode="auto">
          <a:xfrm>
            <a:off x="3810000" y="4267200"/>
            <a:ext cx="1295400" cy="30480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defTabSz="914400" fontAlgn="base">
              <a:spcBef>
                <a:spcPct val="0"/>
              </a:spcBef>
              <a:spcAft>
                <a:spcPct val="0"/>
              </a:spcAft>
              <a:defRPr/>
            </a:pPr>
            <a:r>
              <a:rPr lang="en-US" sz="1400" b="1">
                <a:solidFill>
                  <a:srgbClr val="FFFFFF"/>
                </a:solidFill>
                <a:latin typeface="Arial" pitchFamily="24" charset="0"/>
                <a:ea typeface="Arial" pitchFamily="-65" charset="0"/>
                <a:cs typeface="Arial" pitchFamily="-65" charset="0"/>
              </a:rPr>
              <a:t>Valley Gate</a:t>
            </a:r>
          </a:p>
        </p:txBody>
      </p:sp>
      <p:sp>
        <p:nvSpPr>
          <p:cNvPr id="89108" name="Text Box 20"/>
          <p:cNvSpPr txBox="1">
            <a:spLocks noChangeArrowheads="1"/>
          </p:cNvSpPr>
          <p:nvPr/>
        </p:nvSpPr>
        <p:spPr bwMode="auto">
          <a:xfrm>
            <a:off x="3429000" y="5181600"/>
            <a:ext cx="1295400" cy="30480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defTabSz="914400" fontAlgn="base">
              <a:spcBef>
                <a:spcPct val="0"/>
              </a:spcBef>
              <a:spcAft>
                <a:spcPct val="0"/>
              </a:spcAft>
              <a:defRPr/>
            </a:pPr>
            <a:r>
              <a:rPr lang="en-US" sz="1400" b="1">
                <a:solidFill>
                  <a:srgbClr val="FFFFFF"/>
                </a:solidFill>
                <a:latin typeface="Arial" pitchFamily="24" charset="0"/>
                <a:ea typeface="Arial" pitchFamily="-65" charset="0"/>
                <a:cs typeface="Arial" pitchFamily="-65" charset="0"/>
              </a:rPr>
              <a:t>Dung Gate</a:t>
            </a:r>
          </a:p>
        </p:txBody>
      </p:sp>
      <p:sp>
        <p:nvSpPr>
          <p:cNvPr id="89109" name="Text Box 21"/>
          <p:cNvSpPr txBox="1">
            <a:spLocks noChangeArrowheads="1"/>
          </p:cNvSpPr>
          <p:nvPr/>
        </p:nvSpPr>
        <p:spPr bwMode="auto">
          <a:xfrm>
            <a:off x="3124200" y="5715000"/>
            <a:ext cx="1600200" cy="517525"/>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defTabSz="914400" fontAlgn="base">
              <a:spcBef>
                <a:spcPct val="0"/>
              </a:spcBef>
              <a:spcAft>
                <a:spcPct val="0"/>
              </a:spcAft>
              <a:defRPr/>
            </a:pPr>
            <a:r>
              <a:rPr lang="en-US" sz="1400" b="1">
                <a:solidFill>
                  <a:srgbClr val="FFFFFF"/>
                </a:solidFill>
                <a:latin typeface="Arial" pitchFamily="24" charset="0"/>
                <a:ea typeface="Arial" pitchFamily="-65" charset="0"/>
                <a:cs typeface="Arial" pitchFamily="-65" charset="0"/>
              </a:rPr>
              <a:t>Pool of Shelah (Siloam)</a:t>
            </a:r>
          </a:p>
        </p:txBody>
      </p:sp>
      <p:sp>
        <p:nvSpPr>
          <p:cNvPr id="89110" name="Text Box 22"/>
          <p:cNvSpPr txBox="1">
            <a:spLocks noChangeArrowheads="1"/>
          </p:cNvSpPr>
          <p:nvPr/>
        </p:nvSpPr>
        <p:spPr bwMode="auto">
          <a:xfrm>
            <a:off x="4800600" y="5638800"/>
            <a:ext cx="1600200" cy="30480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defTabSz="914400" fontAlgn="base">
              <a:spcBef>
                <a:spcPct val="0"/>
              </a:spcBef>
              <a:spcAft>
                <a:spcPct val="0"/>
              </a:spcAft>
              <a:defRPr/>
            </a:pPr>
            <a:r>
              <a:rPr lang="en-US" sz="1400" b="1">
                <a:solidFill>
                  <a:srgbClr val="FFFFFF"/>
                </a:solidFill>
                <a:latin typeface="Arial" pitchFamily="24" charset="0"/>
                <a:ea typeface="Arial" pitchFamily="-65" charset="0"/>
                <a:cs typeface="Arial" pitchFamily="-65" charset="0"/>
              </a:rPr>
              <a:t>Fountain Gate</a:t>
            </a:r>
          </a:p>
        </p:txBody>
      </p:sp>
      <p:sp>
        <p:nvSpPr>
          <p:cNvPr id="89111" name="Text Box 23"/>
          <p:cNvSpPr txBox="1">
            <a:spLocks noChangeArrowheads="1"/>
          </p:cNvSpPr>
          <p:nvPr/>
        </p:nvSpPr>
        <p:spPr bwMode="auto">
          <a:xfrm>
            <a:off x="5334000" y="5029200"/>
            <a:ext cx="1219200" cy="30480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defTabSz="914400" fontAlgn="base">
              <a:spcBef>
                <a:spcPct val="0"/>
              </a:spcBef>
              <a:spcAft>
                <a:spcPct val="0"/>
              </a:spcAft>
              <a:defRPr/>
            </a:pPr>
            <a:r>
              <a:rPr lang="en-US" sz="1400" b="1">
                <a:solidFill>
                  <a:srgbClr val="FFFFFF"/>
                </a:solidFill>
                <a:latin typeface="Arial" pitchFamily="24" charset="0"/>
                <a:ea typeface="Arial" pitchFamily="-65" charset="0"/>
                <a:cs typeface="Arial" pitchFamily="-65" charset="0"/>
              </a:rPr>
              <a:t>The Angle</a:t>
            </a:r>
          </a:p>
        </p:txBody>
      </p:sp>
      <p:sp>
        <p:nvSpPr>
          <p:cNvPr id="89112" name="Text Box 24"/>
          <p:cNvSpPr txBox="1">
            <a:spLocks noChangeArrowheads="1"/>
          </p:cNvSpPr>
          <p:nvPr/>
        </p:nvSpPr>
        <p:spPr bwMode="auto">
          <a:xfrm>
            <a:off x="5486400" y="4495800"/>
            <a:ext cx="1219200" cy="30480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defTabSz="914400" fontAlgn="base">
              <a:spcBef>
                <a:spcPct val="0"/>
              </a:spcBef>
              <a:spcAft>
                <a:spcPct val="0"/>
              </a:spcAft>
              <a:defRPr/>
            </a:pPr>
            <a:r>
              <a:rPr lang="en-US" sz="1400" b="1">
                <a:solidFill>
                  <a:srgbClr val="FFFFFF"/>
                </a:solidFill>
                <a:latin typeface="Arial" pitchFamily="24" charset="0"/>
                <a:ea typeface="Arial" pitchFamily="-65" charset="0"/>
                <a:cs typeface="Arial" pitchFamily="-65" charset="0"/>
              </a:rPr>
              <a:t>Water Gate</a:t>
            </a:r>
          </a:p>
        </p:txBody>
      </p:sp>
      <p:sp>
        <p:nvSpPr>
          <p:cNvPr id="89113" name="Text Box 25"/>
          <p:cNvSpPr txBox="1">
            <a:spLocks noChangeArrowheads="1"/>
          </p:cNvSpPr>
          <p:nvPr/>
        </p:nvSpPr>
        <p:spPr bwMode="auto">
          <a:xfrm>
            <a:off x="5562600" y="3810000"/>
            <a:ext cx="2362200" cy="30480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defTabSz="914400" fontAlgn="base">
              <a:spcBef>
                <a:spcPct val="0"/>
              </a:spcBef>
              <a:spcAft>
                <a:spcPct val="0"/>
              </a:spcAft>
              <a:defRPr/>
            </a:pPr>
            <a:r>
              <a:rPr lang="en-US" sz="1400" b="1">
                <a:solidFill>
                  <a:srgbClr val="FFFFFF"/>
                </a:solidFill>
                <a:latin typeface="Arial" pitchFamily="24" charset="0"/>
                <a:ea typeface="Arial" pitchFamily="-65" charset="0"/>
                <a:cs typeface="Arial" pitchFamily="-65" charset="0"/>
              </a:rPr>
              <a:t>Great Projecting Tower</a:t>
            </a:r>
          </a:p>
        </p:txBody>
      </p:sp>
      <p:sp>
        <p:nvSpPr>
          <p:cNvPr id="89114" name="Text Box 26"/>
          <p:cNvSpPr txBox="1">
            <a:spLocks noChangeArrowheads="1"/>
          </p:cNvSpPr>
          <p:nvPr/>
        </p:nvSpPr>
        <p:spPr bwMode="auto">
          <a:xfrm>
            <a:off x="5562600" y="3467100"/>
            <a:ext cx="1524000" cy="30480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defTabSz="914400" fontAlgn="base">
              <a:spcBef>
                <a:spcPct val="0"/>
              </a:spcBef>
              <a:spcAft>
                <a:spcPct val="0"/>
              </a:spcAft>
              <a:defRPr/>
            </a:pPr>
            <a:r>
              <a:rPr lang="en-US" sz="1400" b="1">
                <a:solidFill>
                  <a:srgbClr val="FFFFFF"/>
                </a:solidFill>
                <a:latin typeface="Arial" pitchFamily="24" charset="0"/>
                <a:ea typeface="Arial" pitchFamily="-65" charset="0"/>
                <a:cs typeface="Arial" pitchFamily="-65" charset="0"/>
              </a:rPr>
              <a:t>Wall of Ophel</a:t>
            </a:r>
          </a:p>
        </p:txBody>
      </p:sp>
      <p:sp>
        <p:nvSpPr>
          <p:cNvPr id="89115" name="Text Box 27"/>
          <p:cNvSpPr txBox="1">
            <a:spLocks noChangeArrowheads="1"/>
          </p:cNvSpPr>
          <p:nvPr/>
        </p:nvSpPr>
        <p:spPr bwMode="auto">
          <a:xfrm>
            <a:off x="5791200" y="3124200"/>
            <a:ext cx="1295400" cy="30480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defTabSz="914400" fontAlgn="base">
              <a:spcBef>
                <a:spcPct val="0"/>
              </a:spcBef>
              <a:spcAft>
                <a:spcPct val="0"/>
              </a:spcAft>
              <a:defRPr/>
            </a:pPr>
            <a:r>
              <a:rPr lang="en-US" sz="1400" b="1">
                <a:solidFill>
                  <a:srgbClr val="FFFFFF"/>
                </a:solidFill>
                <a:latin typeface="Arial" pitchFamily="24" charset="0"/>
                <a:ea typeface="Arial" pitchFamily="-65" charset="0"/>
                <a:cs typeface="Arial" pitchFamily="-65" charset="0"/>
              </a:rPr>
              <a:t>Horse Gate</a:t>
            </a:r>
          </a:p>
        </p:txBody>
      </p:sp>
      <p:sp>
        <p:nvSpPr>
          <p:cNvPr id="89116" name="Text Box 28"/>
          <p:cNvSpPr txBox="1">
            <a:spLocks noChangeArrowheads="1"/>
          </p:cNvSpPr>
          <p:nvPr/>
        </p:nvSpPr>
        <p:spPr bwMode="auto">
          <a:xfrm>
            <a:off x="5867400" y="2781300"/>
            <a:ext cx="1295400" cy="30480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defTabSz="914400" fontAlgn="base">
              <a:spcBef>
                <a:spcPct val="0"/>
              </a:spcBef>
              <a:spcAft>
                <a:spcPct val="0"/>
              </a:spcAft>
              <a:defRPr/>
            </a:pPr>
            <a:r>
              <a:rPr lang="en-US" sz="1400" b="1">
                <a:solidFill>
                  <a:srgbClr val="FFFFFF"/>
                </a:solidFill>
                <a:latin typeface="Arial" pitchFamily="24" charset="0"/>
                <a:ea typeface="Arial" pitchFamily="-65" charset="0"/>
                <a:cs typeface="Arial" pitchFamily="-65" charset="0"/>
              </a:rPr>
              <a:t>East Gate</a:t>
            </a:r>
          </a:p>
        </p:txBody>
      </p:sp>
      <p:sp>
        <p:nvSpPr>
          <p:cNvPr id="89117" name="Text Box 29"/>
          <p:cNvSpPr txBox="1">
            <a:spLocks noChangeArrowheads="1"/>
          </p:cNvSpPr>
          <p:nvPr/>
        </p:nvSpPr>
        <p:spPr bwMode="auto">
          <a:xfrm>
            <a:off x="5867400" y="2438400"/>
            <a:ext cx="1524000" cy="30480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defTabSz="914400" fontAlgn="base">
              <a:spcBef>
                <a:spcPct val="0"/>
              </a:spcBef>
              <a:spcAft>
                <a:spcPct val="0"/>
              </a:spcAft>
              <a:defRPr/>
            </a:pPr>
            <a:r>
              <a:rPr lang="en-US" sz="1400" b="1">
                <a:solidFill>
                  <a:srgbClr val="FFFFFF"/>
                </a:solidFill>
                <a:latin typeface="Arial" pitchFamily="24" charset="0"/>
                <a:ea typeface="Arial" pitchFamily="-65" charset="0"/>
                <a:cs typeface="Arial" pitchFamily="-65" charset="0"/>
              </a:rPr>
              <a:t>Inspection Gate</a:t>
            </a:r>
          </a:p>
        </p:txBody>
      </p:sp>
      <p:sp>
        <p:nvSpPr>
          <p:cNvPr id="89118" name="Text Box 30"/>
          <p:cNvSpPr txBox="1">
            <a:spLocks noChangeArrowheads="1"/>
          </p:cNvSpPr>
          <p:nvPr/>
        </p:nvSpPr>
        <p:spPr bwMode="auto">
          <a:xfrm>
            <a:off x="7900988" y="76200"/>
            <a:ext cx="1166812" cy="45720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defTabSz="914400" fontAlgn="base">
              <a:spcBef>
                <a:spcPct val="0"/>
              </a:spcBef>
              <a:spcAft>
                <a:spcPct val="0"/>
              </a:spcAft>
              <a:defRPr/>
            </a:pPr>
            <a:r>
              <a:rPr lang="en-US" b="1">
                <a:solidFill>
                  <a:srgbClr val="FFFFFF"/>
                </a:solidFill>
                <a:latin typeface="Arial" pitchFamily="24" charset="0"/>
                <a:ea typeface="Arial" pitchFamily="-65" charset="0"/>
                <a:cs typeface="Arial" pitchFamily="-65" charset="0"/>
              </a:rPr>
              <a:t>304</a:t>
            </a:r>
          </a:p>
        </p:txBody>
      </p:sp>
      <p:sp>
        <p:nvSpPr>
          <p:cNvPr id="92189" name="Line 31"/>
          <p:cNvSpPr>
            <a:spLocks noChangeShapeType="1"/>
          </p:cNvSpPr>
          <p:nvPr/>
        </p:nvSpPr>
        <p:spPr bwMode="auto">
          <a:xfrm>
            <a:off x="152400" y="4876800"/>
            <a:ext cx="515938" cy="1588"/>
          </a:xfrm>
          <a:prstGeom prst="line">
            <a:avLst/>
          </a:prstGeom>
          <a:noFill/>
          <a:ln w="76200">
            <a:solidFill>
              <a:schemeClr val="hlink"/>
            </a:solidFill>
            <a:miter lim="800000"/>
            <a:headEnd type="none" w="sm" len="sm"/>
            <a:tailEnd type="none" w="sm" len="sm"/>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a:solidFill>
                <a:srgbClr val="FFFFFF"/>
              </a:solidFill>
              <a:latin typeface="Times New Roman" charset="0"/>
              <a:ea typeface="ＭＳ Ｐゴシック" charset="0"/>
              <a:cs typeface="Arial" charset="0"/>
            </a:endParaRPr>
          </a:p>
        </p:txBody>
      </p:sp>
      <p:sp>
        <p:nvSpPr>
          <p:cNvPr id="89120" name="Text Box 32"/>
          <p:cNvSpPr txBox="1">
            <a:spLocks noChangeArrowheads="1"/>
          </p:cNvSpPr>
          <p:nvPr/>
        </p:nvSpPr>
        <p:spPr bwMode="auto">
          <a:xfrm>
            <a:off x="533400" y="4692650"/>
            <a:ext cx="2819400" cy="33655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defTabSz="914400" fontAlgn="base">
              <a:spcBef>
                <a:spcPct val="0"/>
              </a:spcBef>
              <a:spcAft>
                <a:spcPct val="0"/>
              </a:spcAft>
              <a:defRPr/>
            </a:pPr>
            <a:r>
              <a:rPr lang="en-US" sz="1600" b="1">
                <a:solidFill>
                  <a:srgbClr val="FFFFFF"/>
                </a:solidFill>
                <a:latin typeface="Arial" pitchFamily="24" charset="0"/>
                <a:ea typeface="Arial" pitchFamily="-65" charset="0"/>
                <a:cs typeface="Arial" pitchFamily="-65" charset="0"/>
              </a:rPr>
              <a:t>Inspection (Neh 2)</a:t>
            </a:r>
          </a:p>
        </p:txBody>
      </p:sp>
      <p:sp>
        <p:nvSpPr>
          <p:cNvPr id="92191" name="Line 35"/>
          <p:cNvSpPr>
            <a:spLocks noChangeShapeType="1"/>
          </p:cNvSpPr>
          <p:nvPr/>
        </p:nvSpPr>
        <p:spPr bwMode="auto">
          <a:xfrm>
            <a:off x="152400" y="5181600"/>
            <a:ext cx="515938" cy="1588"/>
          </a:xfrm>
          <a:prstGeom prst="line">
            <a:avLst/>
          </a:prstGeom>
          <a:noFill/>
          <a:ln w="76200">
            <a:solidFill>
              <a:schemeClr val="tx1"/>
            </a:solidFill>
            <a:miter lim="800000"/>
            <a:headEnd type="none" w="sm" len="sm"/>
            <a:tailEnd type="none" w="sm" len="sm"/>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a:solidFill>
                <a:srgbClr val="FFFFFF"/>
              </a:solidFill>
              <a:latin typeface="Times New Roman" charset="0"/>
              <a:ea typeface="ＭＳ Ｐゴシック" charset="0"/>
              <a:cs typeface="Arial" charset="0"/>
            </a:endParaRPr>
          </a:p>
        </p:txBody>
      </p:sp>
      <p:sp>
        <p:nvSpPr>
          <p:cNvPr id="89124" name="Text Box 36"/>
          <p:cNvSpPr txBox="1">
            <a:spLocks noChangeArrowheads="1"/>
          </p:cNvSpPr>
          <p:nvPr/>
        </p:nvSpPr>
        <p:spPr bwMode="auto">
          <a:xfrm>
            <a:off x="533400" y="4997450"/>
            <a:ext cx="2819400" cy="33655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defTabSz="914400" fontAlgn="base">
              <a:spcBef>
                <a:spcPct val="0"/>
              </a:spcBef>
              <a:spcAft>
                <a:spcPct val="0"/>
              </a:spcAft>
              <a:defRPr/>
            </a:pPr>
            <a:r>
              <a:rPr lang="en-US" sz="1600" b="1">
                <a:solidFill>
                  <a:srgbClr val="FFFFFF"/>
                </a:solidFill>
                <a:latin typeface="Arial" pitchFamily="24" charset="0"/>
                <a:ea typeface="Arial" pitchFamily="-65" charset="0"/>
                <a:cs typeface="Arial" pitchFamily="-65" charset="0"/>
              </a:rPr>
              <a:t>Walls Built (Neh 3)</a:t>
            </a:r>
          </a:p>
        </p:txBody>
      </p:sp>
      <p:sp>
        <p:nvSpPr>
          <p:cNvPr id="92193" name="Line 38"/>
          <p:cNvSpPr>
            <a:spLocks noChangeShapeType="1"/>
          </p:cNvSpPr>
          <p:nvPr/>
        </p:nvSpPr>
        <p:spPr bwMode="auto">
          <a:xfrm>
            <a:off x="152400" y="5486400"/>
            <a:ext cx="515938" cy="1588"/>
          </a:xfrm>
          <a:prstGeom prst="line">
            <a:avLst/>
          </a:prstGeom>
          <a:noFill/>
          <a:ln w="76200">
            <a:solidFill>
              <a:srgbClr val="FFFF00"/>
            </a:solidFill>
            <a:miter lim="800000"/>
            <a:headEnd type="none" w="sm" len="sm"/>
            <a:tailEnd type="none" w="sm" len="sm"/>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a:solidFill>
                <a:srgbClr val="FFFFFF"/>
              </a:solidFill>
              <a:latin typeface="Times New Roman" charset="0"/>
              <a:ea typeface="ＭＳ Ｐゴシック" charset="0"/>
              <a:cs typeface="Arial" charset="0"/>
            </a:endParaRPr>
          </a:p>
        </p:txBody>
      </p:sp>
      <p:sp>
        <p:nvSpPr>
          <p:cNvPr id="89127" name="Text Box 39"/>
          <p:cNvSpPr txBox="1">
            <a:spLocks noChangeArrowheads="1"/>
          </p:cNvSpPr>
          <p:nvPr/>
        </p:nvSpPr>
        <p:spPr bwMode="auto">
          <a:xfrm>
            <a:off x="533400" y="5302250"/>
            <a:ext cx="2819400" cy="33655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defTabSz="914400" fontAlgn="base">
              <a:spcBef>
                <a:spcPct val="0"/>
              </a:spcBef>
              <a:spcAft>
                <a:spcPct val="0"/>
              </a:spcAft>
              <a:defRPr/>
            </a:pPr>
            <a:r>
              <a:rPr lang="en-US" sz="1600" b="1">
                <a:solidFill>
                  <a:srgbClr val="FFFFFF"/>
                </a:solidFill>
                <a:latin typeface="Arial" pitchFamily="24" charset="0"/>
                <a:ea typeface="Arial" pitchFamily="-65" charset="0"/>
                <a:cs typeface="Arial" pitchFamily="-65" charset="0"/>
              </a:rPr>
              <a:t>Procession (Neh 12:27-43)</a:t>
            </a:r>
          </a:p>
        </p:txBody>
      </p:sp>
      <p:sp>
        <p:nvSpPr>
          <p:cNvPr id="89130" name="Freeform 42"/>
          <p:cNvSpPr>
            <a:spLocks/>
          </p:cNvSpPr>
          <p:nvPr/>
        </p:nvSpPr>
        <p:spPr bwMode="auto">
          <a:xfrm>
            <a:off x="4800600" y="4106863"/>
            <a:ext cx="439738" cy="1666875"/>
          </a:xfrm>
          <a:custGeom>
            <a:avLst/>
            <a:gdLst>
              <a:gd name="T0" fmla="*/ 2147483647 w 277"/>
              <a:gd name="T1" fmla="*/ 0 h 1050"/>
              <a:gd name="T2" fmla="*/ 2147483647 w 277"/>
              <a:gd name="T3" fmla="*/ 2147483647 h 1050"/>
              <a:gd name="T4" fmla="*/ 2147483647 w 277"/>
              <a:gd name="T5" fmla="*/ 2147483647 h 1050"/>
              <a:gd name="T6" fmla="*/ 2147483647 w 277"/>
              <a:gd name="T7" fmla="*/ 2147483647 h 1050"/>
              <a:gd name="T8" fmla="*/ 2147483647 w 277"/>
              <a:gd name="T9" fmla="*/ 2147483647 h 1050"/>
              <a:gd name="T10" fmla="*/ 2147483647 w 277"/>
              <a:gd name="T11" fmla="*/ 2147483647 h 1050"/>
              <a:gd name="T12" fmla="*/ 2147483647 w 277"/>
              <a:gd name="T13" fmla="*/ 2147483647 h 1050"/>
              <a:gd name="T14" fmla="*/ 2147483647 w 277"/>
              <a:gd name="T15" fmla="*/ 2147483647 h 1050"/>
              <a:gd name="T16" fmla="*/ 2147483647 w 277"/>
              <a:gd name="T17" fmla="*/ 2147483647 h 1050"/>
              <a:gd name="T18" fmla="*/ 2147483647 w 277"/>
              <a:gd name="T19" fmla="*/ 2147483647 h 1050"/>
              <a:gd name="T20" fmla="*/ 2147483647 w 277"/>
              <a:gd name="T21" fmla="*/ 2147483647 h 1050"/>
              <a:gd name="T22" fmla="*/ 0 w 277"/>
              <a:gd name="T23" fmla="*/ 2147483647 h 1050"/>
              <a:gd name="T24" fmla="*/ 2147483647 w 277"/>
              <a:gd name="T25" fmla="*/ 2147483647 h 1050"/>
              <a:gd name="T26" fmla="*/ 2147483647 w 277"/>
              <a:gd name="T27" fmla="*/ 2147483647 h 1050"/>
              <a:gd name="T28" fmla="*/ 2147483647 w 277"/>
              <a:gd name="T29" fmla="*/ 2147483647 h 1050"/>
              <a:gd name="T30" fmla="*/ 2147483647 w 277"/>
              <a:gd name="T31" fmla="*/ 2147483647 h 1050"/>
              <a:gd name="T32" fmla="*/ 2147483647 w 277"/>
              <a:gd name="T33" fmla="*/ 2147483647 h 10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7"/>
              <a:gd name="T52" fmla="*/ 0 h 1050"/>
              <a:gd name="T53" fmla="*/ 277 w 277"/>
              <a:gd name="T54" fmla="*/ 1050 h 10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7" h="1050">
                <a:moveTo>
                  <a:pt x="176" y="0"/>
                </a:moveTo>
                <a:cubicBezTo>
                  <a:pt x="200" y="3"/>
                  <a:pt x="217" y="7"/>
                  <a:pt x="240" y="16"/>
                </a:cubicBezTo>
                <a:cubicBezTo>
                  <a:pt x="247" y="27"/>
                  <a:pt x="260" y="35"/>
                  <a:pt x="267" y="48"/>
                </a:cubicBezTo>
                <a:cubicBezTo>
                  <a:pt x="272" y="57"/>
                  <a:pt x="277" y="80"/>
                  <a:pt x="277" y="80"/>
                </a:cubicBezTo>
                <a:cubicBezTo>
                  <a:pt x="267" y="110"/>
                  <a:pt x="233" y="126"/>
                  <a:pt x="208" y="144"/>
                </a:cubicBezTo>
                <a:cubicBezTo>
                  <a:pt x="184" y="178"/>
                  <a:pt x="157" y="215"/>
                  <a:pt x="128" y="245"/>
                </a:cubicBezTo>
                <a:cubicBezTo>
                  <a:pt x="116" y="280"/>
                  <a:pt x="132" y="240"/>
                  <a:pt x="107" y="277"/>
                </a:cubicBezTo>
                <a:cubicBezTo>
                  <a:pt x="98" y="288"/>
                  <a:pt x="90" y="316"/>
                  <a:pt x="85" y="330"/>
                </a:cubicBezTo>
                <a:cubicBezTo>
                  <a:pt x="72" y="360"/>
                  <a:pt x="71" y="393"/>
                  <a:pt x="53" y="421"/>
                </a:cubicBezTo>
                <a:cubicBezTo>
                  <a:pt x="38" y="465"/>
                  <a:pt x="55" y="408"/>
                  <a:pt x="43" y="512"/>
                </a:cubicBezTo>
                <a:cubicBezTo>
                  <a:pt x="40" y="528"/>
                  <a:pt x="27" y="560"/>
                  <a:pt x="27" y="560"/>
                </a:cubicBezTo>
                <a:cubicBezTo>
                  <a:pt x="21" y="606"/>
                  <a:pt x="13" y="644"/>
                  <a:pt x="0" y="688"/>
                </a:cubicBezTo>
                <a:cubicBezTo>
                  <a:pt x="5" y="725"/>
                  <a:pt x="29" y="752"/>
                  <a:pt x="43" y="789"/>
                </a:cubicBezTo>
                <a:cubicBezTo>
                  <a:pt x="46" y="843"/>
                  <a:pt x="43" y="902"/>
                  <a:pt x="75" y="949"/>
                </a:cubicBezTo>
                <a:cubicBezTo>
                  <a:pt x="76" y="954"/>
                  <a:pt x="77" y="960"/>
                  <a:pt x="80" y="965"/>
                </a:cubicBezTo>
                <a:cubicBezTo>
                  <a:pt x="82" y="970"/>
                  <a:pt x="88" y="975"/>
                  <a:pt x="91" y="981"/>
                </a:cubicBezTo>
                <a:cubicBezTo>
                  <a:pt x="99" y="999"/>
                  <a:pt x="101" y="1034"/>
                  <a:pt x="117" y="1050"/>
                </a:cubicBezTo>
              </a:path>
            </a:pathLst>
          </a:custGeom>
          <a:noFill/>
          <a:ln w="76200">
            <a:solidFill>
              <a:srgbClr val="FFFF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FFFFFF"/>
              </a:solidFill>
              <a:latin typeface="Times New Roman" charset="0"/>
              <a:ea typeface="ＭＳ Ｐゴシック" charset="0"/>
              <a:cs typeface="Arial" charset="0"/>
            </a:endParaRPr>
          </a:p>
        </p:txBody>
      </p:sp>
      <p:sp>
        <p:nvSpPr>
          <p:cNvPr id="89132" name="Freeform 44"/>
          <p:cNvSpPr>
            <a:spLocks/>
          </p:cNvSpPr>
          <p:nvPr/>
        </p:nvSpPr>
        <p:spPr bwMode="auto">
          <a:xfrm>
            <a:off x="4978400" y="2743200"/>
            <a:ext cx="950913" cy="3055938"/>
          </a:xfrm>
          <a:custGeom>
            <a:avLst/>
            <a:gdLst>
              <a:gd name="T0" fmla="*/ 0 w 599"/>
              <a:gd name="T1" fmla="*/ 2147483647 h 1925"/>
              <a:gd name="T2" fmla="*/ 2147483647 w 599"/>
              <a:gd name="T3" fmla="*/ 2147483647 h 1925"/>
              <a:gd name="T4" fmla="*/ 2147483647 w 599"/>
              <a:gd name="T5" fmla="*/ 2147483647 h 1925"/>
              <a:gd name="T6" fmla="*/ 2147483647 w 599"/>
              <a:gd name="T7" fmla="*/ 2147483647 h 1925"/>
              <a:gd name="T8" fmla="*/ 2147483647 w 599"/>
              <a:gd name="T9" fmla="*/ 2147483647 h 1925"/>
              <a:gd name="T10" fmla="*/ 2147483647 w 599"/>
              <a:gd name="T11" fmla="*/ 2147483647 h 1925"/>
              <a:gd name="T12" fmla="*/ 2147483647 w 599"/>
              <a:gd name="T13" fmla="*/ 2147483647 h 1925"/>
              <a:gd name="T14" fmla="*/ 2147483647 w 599"/>
              <a:gd name="T15" fmla="*/ 2147483647 h 1925"/>
              <a:gd name="T16" fmla="*/ 2147483647 w 599"/>
              <a:gd name="T17" fmla="*/ 2147483647 h 1925"/>
              <a:gd name="T18" fmla="*/ 2147483647 w 599"/>
              <a:gd name="T19" fmla="*/ 2147483647 h 1925"/>
              <a:gd name="T20" fmla="*/ 2147483647 w 599"/>
              <a:gd name="T21" fmla="*/ 2147483647 h 1925"/>
              <a:gd name="T22" fmla="*/ 2147483647 w 599"/>
              <a:gd name="T23" fmla="*/ 2147483647 h 1925"/>
              <a:gd name="T24" fmla="*/ 2147483647 w 599"/>
              <a:gd name="T25" fmla="*/ 2147483647 h 1925"/>
              <a:gd name="T26" fmla="*/ 2147483647 w 599"/>
              <a:gd name="T27" fmla="*/ 2147483647 h 1925"/>
              <a:gd name="T28" fmla="*/ 2147483647 w 599"/>
              <a:gd name="T29" fmla="*/ 2147483647 h 1925"/>
              <a:gd name="T30" fmla="*/ 2147483647 w 599"/>
              <a:gd name="T31" fmla="*/ 2147483647 h 1925"/>
              <a:gd name="T32" fmla="*/ 2147483647 w 599"/>
              <a:gd name="T33" fmla="*/ 2147483647 h 1925"/>
              <a:gd name="T34" fmla="*/ 2147483647 w 599"/>
              <a:gd name="T35" fmla="*/ 2147483647 h 1925"/>
              <a:gd name="T36" fmla="*/ 2147483647 w 599"/>
              <a:gd name="T37" fmla="*/ 2147483647 h 1925"/>
              <a:gd name="T38" fmla="*/ 2147483647 w 599"/>
              <a:gd name="T39" fmla="*/ 2147483647 h 1925"/>
              <a:gd name="T40" fmla="*/ 2147483647 w 599"/>
              <a:gd name="T41" fmla="*/ 2147483647 h 1925"/>
              <a:gd name="T42" fmla="*/ 2147483647 w 599"/>
              <a:gd name="T43" fmla="*/ 2147483647 h 1925"/>
              <a:gd name="T44" fmla="*/ 2147483647 w 599"/>
              <a:gd name="T45" fmla="*/ 0 h 19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99"/>
              <a:gd name="T70" fmla="*/ 0 h 1925"/>
              <a:gd name="T71" fmla="*/ 599 w 599"/>
              <a:gd name="T72" fmla="*/ 1925 h 19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99" h="1925">
                <a:moveTo>
                  <a:pt x="0" y="1925"/>
                </a:moveTo>
                <a:cubicBezTo>
                  <a:pt x="5" y="1874"/>
                  <a:pt x="7" y="1870"/>
                  <a:pt x="53" y="1856"/>
                </a:cubicBezTo>
                <a:cubicBezTo>
                  <a:pt x="83" y="1825"/>
                  <a:pt x="91" y="1782"/>
                  <a:pt x="128" y="1755"/>
                </a:cubicBezTo>
                <a:cubicBezTo>
                  <a:pt x="129" y="1737"/>
                  <a:pt x="125" y="1717"/>
                  <a:pt x="133" y="1701"/>
                </a:cubicBezTo>
                <a:cubicBezTo>
                  <a:pt x="141" y="1680"/>
                  <a:pt x="166" y="1668"/>
                  <a:pt x="176" y="1648"/>
                </a:cubicBezTo>
                <a:cubicBezTo>
                  <a:pt x="190" y="1616"/>
                  <a:pt x="194" y="1583"/>
                  <a:pt x="208" y="1552"/>
                </a:cubicBezTo>
                <a:cubicBezTo>
                  <a:pt x="215" y="1533"/>
                  <a:pt x="234" y="1520"/>
                  <a:pt x="245" y="1504"/>
                </a:cubicBezTo>
                <a:cubicBezTo>
                  <a:pt x="256" y="1463"/>
                  <a:pt x="262" y="1433"/>
                  <a:pt x="293" y="1403"/>
                </a:cubicBezTo>
                <a:cubicBezTo>
                  <a:pt x="301" y="1380"/>
                  <a:pt x="302" y="1356"/>
                  <a:pt x="309" y="1333"/>
                </a:cubicBezTo>
                <a:cubicBezTo>
                  <a:pt x="323" y="1283"/>
                  <a:pt x="338" y="1226"/>
                  <a:pt x="368" y="1184"/>
                </a:cubicBezTo>
                <a:cubicBezTo>
                  <a:pt x="373" y="1167"/>
                  <a:pt x="380" y="1132"/>
                  <a:pt x="389" y="1120"/>
                </a:cubicBezTo>
                <a:cubicBezTo>
                  <a:pt x="396" y="1109"/>
                  <a:pt x="411" y="1088"/>
                  <a:pt x="411" y="1088"/>
                </a:cubicBezTo>
                <a:cubicBezTo>
                  <a:pt x="419" y="1060"/>
                  <a:pt x="416" y="1036"/>
                  <a:pt x="400" y="1013"/>
                </a:cubicBezTo>
                <a:cubicBezTo>
                  <a:pt x="393" y="991"/>
                  <a:pt x="382" y="982"/>
                  <a:pt x="363" y="971"/>
                </a:cubicBezTo>
                <a:cubicBezTo>
                  <a:pt x="353" y="946"/>
                  <a:pt x="351" y="923"/>
                  <a:pt x="336" y="901"/>
                </a:cubicBezTo>
                <a:cubicBezTo>
                  <a:pt x="345" y="829"/>
                  <a:pt x="330" y="762"/>
                  <a:pt x="352" y="693"/>
                </a:cubicBezTo>
                <a:cubicBezTo>
                  <a:pt x="358" y="635"/>
                  <a:pt x="377" y="576"/>
                  <a:pt x="411" y="528"/>
                </a:cubicBezTo>
                <a:cubicBezTo>
                  <a:pt x="419" y="501"/>
                  <a:pt x="455" y="472"/>
                  <a:pt x="475" y="453"/>
                </a:cubicBezTo>
                <a:cubicBezTo>
                  <a:pt x="480" y="447"/>
                  <a:pt x="491" y="437"/>
                  <a:pt x="491" y="437"/>
                </a:cubicBezTo>
                <a:cubicBezTo>
                  <a:pt x="511" y="371"/>
                  <a:pt x="498" y="298"/>
                  <a:pt x="539" y="240"/>
                </a:cubicBezTo>
                <a:cubicBezTo>
                  <a:pt x="554" y="190"/>
                  <a:pt x="576" y="145"/>
                  <a:pt x="592" y="96"/>
                </a:cubicBezTo>
                <a:cubicBezTo>
                  <a:pt x="593" y="78"/>
                  <a:pt x="599" y="60"/>
                  <a:pt x="597" y="43"/>
                </a:cubicBezTo>
                <a:cubicBezTo>
                  <a:pt x="591" y="6"/>
                  <a:pt x="482" y="0"/>
                  <a:pt x="469" y="0"/>
                </a:cubicBezTo>
              </a:path>
            </a:pathLst>
          </a:custGeom>
          <a:noFill/>
          <a:ln w="76200">
            <a:solidFill>
              <a:srgbClr val="FFFF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FFFFFF"/>
              </a:solidFill>
              <a:latin typeface="Times New Roman" charset="0"/>
              <a:ea typeface="ＭＳ Ｐゴシック" charset="0"/>
              <a:cs typeface="Arial" charset="0"/>
            </a:endParaRPr>
          </a:p>
        </p:txBody>
      </p:sp>
      <p:sp>
        <p:nvSpPr>
          <p:cNvPr id="89134" name="Freeform 46"/>
          <p:cNvSpPr>
            <a:spLocks/>
          </p:cNvSpPr>
          <p:nvPr/>
        </p:nvSpPr>
        <p:spPr bwMode="auto">
          <a:xfrm>
            <a:off x="5091113" y="2311400"/>
            <a:ext cx="346075" cy="1722438"/>
          </a:xfrm>
          <a:custGeom>
            <a:avLst/>
            <a:gdLst>
              <a:gd name="T0" fmla="*/ 2147483647 w 218"/>
              <a:gd name="T1" fmla="*/ 2147483647 h 1085"/>
              <a:gd name="T2" fmla="*/ 2147483647 w 218"/>
              <a:gd name="T3" fmla="*/ 2147483647 h 1085"/>
              <a:gd name="T4" fmla="*/ 2147483647 w 218"/>
              <a:gd name="T5" fmla="*/ 2147483647 h 1085"/>
              <a:gd name="T6" fmla="*/ 2147483647 w 218"/>
              <a:gd name="T7" fmla="*/ 2147483647 h 1085"/>
              <a:gd name="T8" fmla="*/ 2147483647 w 218"/>
              <a:gd name="T9" fmla="*/ 2147483647 h 1085"/>
              <a:gd name="T10" fmla="*/ 2147483647 w 218"/>
              <a:gd name="T11" fmla="*/ 2147483647 h 1085"/>
              <a:gd name="T12" fmla="*/ 2147483647 w 218"/>
              <a:gd name="T13" fmla="*/ 2147483647 h 1085"/>
              <a:gd name="T14" fmla="*/ 2147483647 w 218"/>
              <a:gd name="T15" fmla="*/ 2147483647 h 1085"/>
              <a:gd name="T16" fmla="*/ 2147483647 w 218"/>
              <a:gd name="T17" fmla="*/ 2147483647 h 1085"/>
              <a:gd name="T18" fmla="*/ 2147483647 w 218"/>
              <a:gd name="T19" fmla="*/ 2147483647 h 1085"/>
              <a:gd name="T20" fmla="*/ 2147483647 w 218"/>
              <a:gd name="T21" fmla="*/ 2147483647 h 1085"/>
              <a:gd name="T22" fmla="*/ 2147483647 w 218"/>
              <a:gd name="T23" fmla="*/ 2147483647 h 1085"/>
              <a:gd name="T24" fmla="*/ 2147483647 w 218"/>
              <a:gd name="T25" fmla="*/ 2147483647 h 1085"/>
              <a:gd name="T26" fmla="*/ 2147483647 w 218"/>
              <a:gd name="T27" fmla="*/ 2147483647 h 1085"/>
              <a:gd name="T28" fmla="*/ 2147483647 w 218"/>
              <a:gd name="T29" fmla="*/ 2147483647 h 1085"/>
              <a:gd name="T30" fmla="*/ 2147483647 w 218"/>
              <a:gd name="T31" fmla="*/ 2147483647 h 1085"/>
              <a:gd name="T32" fmla="*/ 2147483647 w 218"/>
              <a:gd name="T33" fmla="*/ 2147483647 h 1085"/>
              <a:gd name="T34" fmla="*/ 2147483647 w 218"/>
              <a:gd name="T35" fmla="*/ 0 h 10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8"/>
              <a:gd name="T55" fmla="*/ 0 h 1085"/>
              <a:gd name="T56" fmla="*/ 218 w 218"/>
              <a:gd name="T57" fmla="*/ 1085 h 108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8" h="1085">
                <a:moveTo>
                  <a:pt x="30" y="1061"/>
                </a:moveTo>
                <a:cubicBezTo>
                  <a:pt x="54" y="1070"/>
                  <a:pt x="72" y="1073"/>
                  <a:pt x="100" y="1077"/>
                </a:cubicBezTo>
                <a:cubicBezTo>
                  <a:pt x="128" y="1085"/>
                  <a:pt x="137" y="1081"/>
                  <a:pt x="158" y="1061"/>
                </a:cubicBezTo>
                <a:cubicBezTo>
                  <a:pt x="165" y="1040"/>
                  <a:pt x="159" y="1033"/>
                  <a:pt x="153" y="1013"/>
                </a:cubicBezTo>
                <a:cubicBezTo>
                  <a:pt x="156" y="981"/>
                  <a:pt x="156" y="971"/>
                  <a:pt x="164" y="944"/>
                </a:cubicBezTo>
                <a:cubicBezTo>
                  <a:pt x="166" y="933"/>
                  <a:pt x="174" y="912"/>
                  <a:pt x="174" y="912"/>
                </a:cubicBezTo>
                <a:cubicBezTo>
                  <a:pt x="169" y="879"/>
                  <a:pt x="162" y="848"/>
                  <a:pt x="158" y="816"/>
                </a:cubicBezTo>
                <a:cubicBezTo>
                  <a:pt x="161" y="771"/>
                  <a:pt x="164" y="729"/>
                  <a:pt x="180" y="688"/>
                </a:cubicBezTo>
                <a:cubicBezTo>
                  <a:pt x="183" y="666"/>
                  <a:pt x="189" y="649"/>
                  <a:pt x="196" y="629"/>
                </a:cubicBezTo>
                <a:cubicBezTo>
                  <a:pt x="199" y="618"/>
                  <a:pt x="206" y="597"/>
                  <a:pt x="206" y="597"/>
                </a:cubicBezTo>
                <a:cubicBezTo>
                  <a:pt x="213" y="547"/>
                  <a:pt x="218" y="494"/>
                  <a:pt x="174" y="464"/>
                </a:cubicBezTo>
                <a:cubicBezTo>
                  <a:pt x="166" y="440"/>
                  <a:pt x="146" y="419"/>
                  <a:pt x="126" y="405"/>
                </a:cubicBezTo>
                <a:cubicBezTo>
                  <a:pt x="119" y="394"/>
                  <a:pt x="112" y="383"/>
                  <a:pt x="105" y="373"/>
                </a:cubicBezTo>
                <a:cubicBezTo>
                  <a:pt x="101" y="367"/>
                  <a:pt x="94" y="357"/>
                  <a:pt x="94" y="357"/>
                </a:cubicBezTo>
                <a:cubicBezTo>
                  <a:pt x="83" y="324"/>
                  <a:pt x="76" y="289"/>
                  <a:pt x="57" y="261"/>
                </a:cubicBezTo>
                <a:cubicBezTo>
                  <a:pt x="50" y="240"/>
                  <a:pt x="37" y="236"/>
                  <a:pt x="25" y="219"/>
                </a:cubicBezTo>
                <a:cubicBezTo>
                  <a:pt x="0" y="139"/>
                  <a:pt x="2" y="160"/>
                  <a:pt x="20" y="11"/>
                </a:cubicBezTo>
                <a:cubicBezTo>
                  <a:pt x="20" y="4"/>
                  <a:pt x="36" y="0"/>
                  <a:pt x="36" y="0"/>
                </a:cubicBezTo>
              </a:path>
            </a:pathLst>
          </a:custGeom>
          <a:noFill/>
          <a:ln w="76200">
            <a:solidFill>
              <a:srgbClr val="FFFF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FFFFFF"/>
              </a:solidFill>
              <a:latin typeface="Times New Roman" charset="0"/>
              <a:ea typeface="ＭＳ Ｐゴシック" charset="0"/>
              <a:cs typeface="Arial" charset="0"/>
            </a:endParaRPr>
          </a:p>
        </p:txBody>
      </p:sp>
      <p:sp>
        <p:nvSpPr>
          <p:cNvPr id="89135" name="Freeform 47"/>
          <p:cNvSpPr>
            <a:spLocks/>
          </p:cNvSpPr>
          <p:nvPr/>
        </p:nvSpPr>
        <p:spPr bwMode="auto">
          <a:xfrm>
            <a:off x="5122863" y="2201863"/>
            <a:ext cx="787400" cy="458787"/>
          </a:xfrm>
          <a:custGeom>
            <a:avLst/>
            <a:gdLst>
              <a:gd name="T0" fmla="*/ 0 w 496"/>
              <a:gd name="T1" fmla="*/ 2147483647 h 289"/>
              <a:gd name="T2" fmla="*/ 2147483647 w 496"/>
              <a:gd name="T3" fmla="*/ 2147483647 h 289"/>
              <a:gd name="T4" fmla="*/ 2147483647 w 496"/>
              <a:gd name="T5" fmla="*/ 0 h 289"/>
              <a:gd name="T6" fmla="*/ 2147483647 w 496"/>
              <a:gd name="T7" fmla="*/ 2147483647 h 289"/>
              <a:gd name="T8" fmla="*/ 2147483647 w 496"/>
              <a:gd name="T9" fmla="*/ 2147483647 h 289"/>
              <a:gd name="T10" fmla="*/ 2147483647 w 496"/>
              <a:gd name="T11" fmla="*/ 2147483647 h 289"/>
              <a:gd name="T12" fmla="*/ 2147483647 w 496"/>
              <a:gd name="T13" fmla="*/ 2147483647 h 289"/>
              <a:gd name="T14" fmla="*/ 2147483647 w 496"/>
              <a:gd name="T15" fmla="*/ 2147483647 h 289"/>
              <a:gd name="T16" fmla="*/ 2147483647 w 496"/>
              <a:gd name="T17" fmla="*/ 2147483647 h 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6"/>
              <a:gd name="T28" fmla="*/ 0 h 289"/>
              <a:gd name="T29" fmla="*/ 496 w 496"/>
              <a:gd name="T30" fmla="*/ 289 h 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6" h="289">
                <a:moveTo>
                  <a:pt x="0" y="80"/>
                </a:moveTo>
                <a:cubicBezTo>
                  <a:pt x="31" y="29"/>
                  <a:pt x="95" y="25"/>
                  <a:pt x="149" y="21"/>
                </a:cubicBezTo>
                <a:cubicBezTo>
                  <a:pt x="199" y="8"/>
                  <a:pt x="222" y="3"/>
                  <a:pt x="282" y="0"/>
                </a:cubicBezTo>
                <a:cubicBezTo>
                  <a:pt x="303" y="6"/>
                  <a:pt x="324" y="14"/>
                  <a:pt x="346" y="21"/>
                </a:cubicBezTo>
                <a:cubicBezTo>
                  <a:pt x="381" y="17"/>
                  <a:pt x="424" y="3"/>
                  <a:pt x="448" y="37"/>
                </a:cubicBezTo>
                <a:cubicBezTo>
                  <a:pt x="465" y="91"/>
                  <a:pt x="475" y="148"/>
                  <a:pt x="496" y="202"/>
                </a:cubicBezTo>
                <a:cubicBezTo>
                  <a:pt x="494" y="225"/>
                  <a:pt x="492" y="248"/>
                  <a:pt x="490" y="272"/>
                </a:cubicBezTo>
                <a:cubicBezTo>
                  <a:pt x="489" y="277"/>
                  <a:pt x="490" y="285"/>
                  <a:pt x="485" y="288"/>
                </a:cubicBezTo>
                <a:cubicBezTo>
                  <a:pt x="481" y="289"/>
                  <a:pt x="410" y="277"/>
                  <a:pt x="410" y="272"/>
                </a:cubicBezTo>
              </a:path>
            </a:pathLst>
          </a:custGeom>
          <a:noFill/>
          <a:ln w="76200">
            <a:solidFill>
              <a:srgbClr val="FFFF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FFFFFF"/>
              </a:solidFill>
              <a:latin typeface="Times New Roman" charset="0"/>
              <a:ea typeface="ＭＳ Ｐゴシック" charset="0"/>
              <a:cs typeface="Arial" charset="0"/>
            </a:endParaRPr>
          </a:p>
        </p:txBody>
      </p:sp>
      <p:sp>
        <p:nvSpPr>
          <p:cNvPr id="92199" name="Line 31"/>
          <p:cNvSpPr>
            <a:spLocks noChangeShapeType="1"/>
          </p:cNvSpPr>
          <p:nvPr/>
        </p:nvSpPr>
        <p:spPr bwMode="auto">
          <a:xfrm>
            <a:off x="152400" y="4298950"/>
            <a:ext cx="515938" cy="1588"/>
          </a:xfrm>
          <a:prstGeom prst="line">
            <a:avLst/>
          </a:prstGeom>
          <a:noFill/>
          <a:ln w="76200">
            <a:solidFill>
              <a:srgbClr val="6CF4F4"/>
            </a:solidFill>
            <a:miter lim="800000"/>
            <a:headEnd type="none" w="sm" len="sm"/>
            <a:tailEnd type="none" w="sm" len="sm"/>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a:solidFill>
                <a:srgbClr val="FFFFFF"/>
              </a:solidFill>
              <a:latin typeface="Times New Roman" charset="0"/>
              <a:ea typeface="ＭＳ Ｐゴシック" charset="0"/>
              <a:cs typeface="Arial" charset="0"/>
            </a:endParaRPr>
          </a:p>
        </p:txBody>
      </p:sp>
      <p:sp>
        <p:nvSpPr>
          <p:cNvPr id="40" name="Text Box 32"/>
          <p:cNvSpPr txBox="1">
            <a:spLocks noChangeArrowheads="1"/>
          </p:cNvSpPr>
          <p:nvPr/>
        </p:nvSpPr>
        <p:spPr bwMode="auto">
          <a:xfrm>
            <a:off x="533400" y="4114800"/>
            <a:ext cx="2819400" cy="338138"/>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defTabSz="914400" eaLnBrk="1" fontAlgn="base" hangingPunct="1">
              <a:spcBef>
                <a:spcPct val="0"/>
              </a:spcBef>
              <a:spcAft>
                <a:spcPct val="0"/>
              </a:spcAft>
            </a:pPr>
            <a:r>
              <a:rPr lang="en-US" sz="1600" b="1">
                <a:solidFill>
                  <a:srgbClr val="FFFFFF"/>
                </a:solidFill>
                <a:latin typeface="Arial" charset="0"/>
              </a:rPr>
              <a:t>Walls Today (since 1500s)</a:t>
            </a:r>
          </a:p>
        </p:txBody>
      </p:sp>
      <p:sp>
        <p:nvSpPr>
          <p:cNvPr id="92201" name="Line 35"/>
          <p:cNvSpPr>
            <a:spLocks noChangeShapeType="1"/>
          </p:cNvSpPr>
          <p:nvPr/>
        </p:nvSpPr>
        <p:spPr bwMode="auto">
          <a:xfrm>
            <a:off x="152400" y="4603750"/>
            <a:ext cx="515938" cy="1588"/>
          </a:xfrm>
          <a:prstGeom prst="line">
            <a:avLst/>
          </a:prstGeom>
          <a:noFill/>
          <a:ln w="76200">
            <a:solidFill>
              <a:srgbClr val="4CC458"/>
            </a:solidFill>
            <a:miter lim="800000"/>
            <a:headEnd type="none" w="sm" len="sm"/>
            <a:tailEnd type="none" w="sm" len="sm"/>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a:solidFill>
                <a:srgbClr val="FFFFFF"/>
              </a:solidFill>
              <a:latin typeface="Times New Roman" charset="0"/>
              <a:ea typeface="ＭＳ Ｐゴシック" charset="0"/>
              <a:cs typeface="Arial" charset="0"/>
            </a:endParaRPr>
          </a:p>
        </p:txBody>
      </p:sp>
      <p:sp>
        <p:nvSpPr>
          <p:cNvPr id="42" name="Text Box 36"/>
          <p:cNvSpPr txBox="1">
            <a:spLocks noChangeArrowheads="1"/>
          </p:cNvSpPr>
          <p:nvPr/>
        </p:nvSpPr>
        <p:spPr bwMode="auto">
          <a:xfrm>
            <a:off x="533400" y="4419600"/>
            <a:ext cx="2819400" cy="33655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defTabSz="914400" eaLnBrk="1" fontAlgn="base" hangingPunct="1">
              <a:spcBef>
                <a:spcPct val="0"/>
              </a:spcBef>
              <a:spcAft>
                <a:spcPct val="0"/>
              </a:spcAft>
            </a:pPr>
            <a:r>
              <a:rPr lang="en-US" sz="1600" b="1">
                <a:solidFill>
                  <a:srgbClr val="FFFFFF"/>
                </a:solidFill>
                <a:latin typeface="Arial" charset="0"/>
              </a:rPr>
              <a:t>Temple Mount Today</a:t>
            </a:r>
          </a:p>
        </p:txBody>
      </p:sp>
    </p:spTree>
    <p:extLst>
      <p:ext uri="{BB962C8B-B14F-4D97-AF65-F5344CB8AC3E}">
        <p14:creationId xmlns:p14="http://schemas.microsoft.com/office/powerpoint/2010/main" val="130013851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2000"/>
                                  </p:stCondLst>
                                  <p:childTnLst>
                                    <p:set>
                                      <p:cBhvr>
                                        <p:cTn id="6" dur="1" fill="hold">
                                          <p:stCondLst>
                                            <p:cond delay="0"/>
                                          </p:stCondLst>
                                        </p:cTn>
                                        <p:tgtEl>
                                          <p:spTgt spid="89094"/>
                                        </p:tgtEl>
                                        <p:attrNameLst>
                                          <p:attrName>style.visibility</p:attrName>
                                        </p:attrNameLst>
                                      </p:cBhvr>
                                      <p:to>
                                        <p:strVal val="visible"/>
                                      </p:to>
                                    </p:set>
                                    <p:anim calcmode="lin" valueType="num">
                                      <p:cBhvr>
                                        <p:cTn id="7" dur="500" fill="hold"/>
                                        <p:tgtEl>
                                          <p:spTgt spid="89094"/>
                                        </p:tgtEl>
                                        <p:attrNameLst>
                                          <p:attrName>ppt_w</p:attrName>
                                        </p:attrNameLst>
                                      </p:cBhvr>
                                      <p:tavLst>
                                        <p:tav tm="0">
                                          <p:val>
                                            <p:fltVal val="0"/>
                                          </p:val>
                                        </p:tav>
                                        <p:tav tm="100000">
                                          <p:val>
                                            <p:strVal val="#ppt_w"/>
                                          </p:val>
                                        </p:tav>
                                      </p:tavLst>
                                    </p:anim>
                                    <p:anim calcmode="lin" valueType="num">
                                      <p:cBhvr>
                                        <p:cTn id="8" dur="500" fill="hold"/>
                                        <p:tgtEl>
                                          <p:spTgt spid="89094"/>
                                        </p:tgtEl>
                                        <p:attrNameLst>
                                          <p:attrName>ppt_h</p:attrName>
                                        </p:attrNameLst>
                                      </p:cBhvr>
                                      <p:tavLst>
                                        <p:tav tm="0">
                                          <p:val>
                                            <p:fltVal val="0"/>
                                          </p:val>
                                        </p:tav>
                                        <p:tav tm="100000">
                                          <p:val>
                                            <p:strVal val="#ppt_h"/>
                                          </p:val>
                                        </p:tav>
                                      </p:tavLst>
                                    </p:anim>
                                  </p:childTnLst>
                                </p:cTn>
                              </p:par>
                            </p:childTnLst>
                          </p:cTn>
                        </p:par>
                        <p:par>
                          <p:cTn id="9" fill="hold" nodeType="afterGroup">
                            <p:stCondLst>
                              <p:cond delay="2500"/>
                            </p:stCondLst>
                            <p:childTnLst>
                              <p:par>
                                <p:cTn id="10" presetID="5" presetClass="entr" presetSubtype="10" fill="hold" grpId="0" nodeType="afterEffect">
                                  <p:stCondLst>
                                    <p:cond delay="5000"/>
                                  </p:stCondLst>
                                  <p:childTnLst>
                                    <p:set>
                                      <p:cBhvr>
                                        <p:cTn id="11" dur="1" fill="hold">
                                          <p:stCondLst>
                                            <p:cond delay="0"/>
                                          </p:stCondLst>
                                        </p:cTn>
                                        <p:tgtEl>
                                          <p:spTgt spid="44"/>
                                        </p:tgtEl>
                                        <p:attrNameLst>
                                          <p:attrName>style.visibility</p:attrName>
                                        </p:attrNameLst>
                                      </p:cBhvr>
                                      <p:to>
                                        <p:strVal val="visible"/>
                                      </p:to>
                                    </p:set>
                                    <p:animEffect transition="in" filter="checkerboard(across)">
                                      <p:cBhvr>
                                        <p:cTn id="12" dur="500"/>
                                        <p:tgtEl>
                                          <p:spTgt spid="44"/>
                                        </p:tgtEl>
                                      </p:cBhvr>
                                    </p:animEffect>
                                  </p:childTnLst>
                                </p:cTn>
                              </p:par>
                            </p:childTnLst>
                          </p:cTn>
                        </p:par>
                        <p:par>
                          <p:cTn id="13" fill="hold" nodeType="afterGroup">
                            <p:stCondLst>
                              <p:cond delay="8000"/>
                            </p:stCondLst>
                            <p:childTnLst>
                              <p:par>
                                <p:cTn id="14" presetID="5" presetClass="entr" presetSubtype="10" fill="hold" grpId="0" nodeType="afterEffect">
                                  <p:stCondLst>
                                    <p:cond delay="5000"/>
                                  </p:stCondLst>
                                  <p:childTnLst>
                                    <p:set>
                                      <p:cBhvr>
                                        <p:cTn id="15" dur="1" fill="hold">
                                          <p:stCondLst>
                                            <p:cond delay="0"/>
                                          </p:stCondLst>
                                        </p:cTn>
                                        <p:tgtEl>
                                          <p:spTgt spid="89092"/>
                                        </p:tgtEl>
                                        <p:attrNameLst>
                                          <p:attrName>style.visibility</p:attrName>
                                        </p:attrNameLst>
                                      </p:cBhvr>
                                      <p:to>
                                        <p:strVal val="visible"/>
                                      </p:to>
                                    </p:set>
                                    <p:animEffect transition="in" filter="checkerboard(across)">
                                      <p:cBhvr>
                                        <p:cTn id="16" dur="500"/>
                                        <p:tgtEl>
                                          <p:spTgt spid="89092"/>
                                        </p:tgtEl>
                                      </p:cBhvr>
                                    </p:animEffect>
                                  </p:childTnLst>
                                </p:cTn>
                              </p:par>
                            </p:childTnLst>
                          </p:cTn>
                        </p:par>
                        <p:par>
                          <p:cTn id="17" fill="hold" nodeType="afterGroup">
                            <p:stCondLst>
                              <p:cond delay="13500"/>
                            </p:stCondLst>
                            <p:childTnLst>
                              <p:par>
                                <p:cTn id="18" presetID="5" presetClass="entr" presetSubtype="10" fill="hold" grpId="0" nodeType="afterEffect">
                                  <p:stCondLst>
                                    <p:cond delay="5000"/>
                                  </p:stCondLst>
                                  <p:childTnLst>
                                    <p:set>
                                      <p:cBhvr>
                                        <p:cTn id="19" dur="1" fill="hold">
                                          <p:stCondLst>
                                            <p:cond delay="0"/>
                                          </p:stCondLst>
                                        </p:cTn>
                                        <p:tgtEl>
                                          <p:spTgt spid="89093"/>
                                        </p:tgtEl>
                                        <p:attrNameLst>
                                          <p:attrName>style.visibility</p:attrName>
                                        </p:attrNameLst>
                                      </p:cBhvr>
                                      <p:to>
                                        <p:strVal val="visible"/>
                                      </p:to>
                                    </p:set>
                                    <p:animEffect transition="in" filter="checkerboard(across)">
                                      <p:cBhvr>
                                        <p:cTn id="20" dur="500"/>
                                        <p:tgtEl>
                                          <p:spTgt spid="8909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9097"/>
                                        </p:tgtEl>
                                        <p:attrNameLst>
                                          <p:attrName>style.visibility</p:attrName>
                                        </p:attrNameLst>
                                      </p:cBhvr>
                                      <p:to>
                                        <p:strVal val="visible"/>
                                      </p:to>
                                    </p:set>
                                    <p:animEffect transition="in" filter="wipe(left)">
                                      <p:cBhvr>
                                        <p:cTn id="25" dur="500"/>
                                        <p:tgtEl>
                                          <p:spTgt spid="8909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89130"/>
                                        </p:tgtEl>
                                        <p:attrNameLst>
                                          <p:attrName>style.visibility</p:attrName>
                                        </p:attrNameLst>
                                      </p:cBhvr>
                                      <p:to>
                                        <p:strVal val="visible"/>
                                      </p:to>
                                    </p:set>
                                    <p:animEffect transition="in" filter="wipe(up)">
                                      <p:cBhvr>
                                        <p:cTn id="30" dur="500"/>
                                        <p:tgtEl>
                                          <p:spTgt spid="89130"/>
                                        </p:tgtEl>
                                      </p:cBhvr>
                                    </p:animEffect>
                                  </p:childTnLst>
                                </p:cTn>
                              </p:par>
                            </p:childTnLst>
                          </p:cTn>
                        </p:par>
                        <p:par>
                          <p:cTn id="31" fill="hold" nodeType="afterGroup">
                            <p:stCondLst>
                              <p:cond delay="500"/>
                            </p:stCondLst>
                            <p:childTnLst>
                              <p:par>
                                <p:cTn id="32" presetID="22" presetClass="entr" presetSubtype="4" fill="hold" grpId="0" nodeType="afterEffect">
                                  <p:stCondLst>
                                    <p:cond delay="0"/>
                                  </p:stCondLst>
                                  <p:childTnLst>
                                    <p:set>
                                      <p:cBhvr>
                                        <p:cTn id="33" dur="1" fill="hold">
                                          <p:stCondLst>
                                            <p:cond delay="0"/>
                                          </p:stCondLst>
                                        </p:cTn>
                                        <p:tgtEl>
                                          <p:spTgt spid="89132"/>
                                        </p:tgtEl>
                                        <p:attrNameLst>
                                          <p:attrName>style.visibility</p:attrName>
                                        </p:attrNameLst>
                                      </p:cBhvr>
                                      <p:to>
                                        <p:strVal val="visible"/>
                                      </p:to>
                                    </p:set>
                                    <p:animEffect transition="in" filter="wipe(down)">
                                      <p:cBhvr>
                                        <p:cTn id="34" dur="500"/>
                                        <p:tgtEl>
                                          <p:spTgt spid="8913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89134"/>
                                        </p:tgtEl>
                                        <p:attrNameLst>
                                          <p:attrName>style.visibility</p:attrName>
                                        </p:attrNameLst>
                                      </p:cBhvr>
                                      <p:to>
                                        <p:strVal val="visible"/>
                                      </p:to>
                                    </p:set>
                                    <p:animEffect transition="in" filter="wipe(down)">
                                      <p:cBhvr>
                                        <p:cTn id="39" dur="500"/>
                                        <p:tgtEl>
                                          <p:spTgt spid="89134"/>
                                        </p:tgtEl>
                                      </p:cBhvr>
                                    </p:animEffect>
                                  </p:childTnLst>
                                </p:cTn>
                              </p:par>
                            </p:childTnLst>
                          </p:cTn>
                        </p:par>
                        <p:par>
                          <p:cTn id="40" fill="hold" nodeType="afterGroup">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89135"/>
                                        </p:tgtEl>
                                        <p:attrNameLst>
                                          <p:attrName>style.visibility</p:attrName>
                                        </p:attrNameLst>
                                      </p:cBhvr>
                                      <p:to>
                                        <p:strVal val="visible"/>
                                      </p:to>
                                    </p:set>
                                    <p:animEffect transition="in" filter="wipe(left)">
                                      <p:cBhvr>
                                        <p:cTn id="43" dur="500"/>
                                        <p:tgtEl>
                                          <p:spTgt spid="89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89092" grpId="0" animBg="1"/>
      <p:bldP spid="89093" grpId="0" animBg="1"/>
      <p:bldP spid="89094" grpId="0" animBg="1"/>
      <p:bldP spid="89097" grpId="0" animBg="1"/>
      <p:bldP spid="89130" grpId="0" animBg="1"/>
      <p:bldP spid="89132" grpId="0" animBg="1"/>
      <p:bldP spid="89134" grpId="0" animBg="1"/>
      <p:bldP spid="891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2771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0" y="0"/>
            <a:ext cx="9210675" cy="5373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7715" name="Title 1"/>
          <p:cNvSpPr>
            <a:spLocks noGrp="1"/>
          </p:cNvSpPr>
          <p:nvPr>
            <p:ph type="title"/>
          </p:nvPr>
        </p:nvSpPr>
        <p:spPr>
          <a:xfrm>
            <a:off x="15875" y="5589588"/>
            <a:ext cx="9128125" cy="1143000"/>
          </a:xfrm>
        </p:spPr>
        <p:txBody>
          <a:bodyPr/>
          <a:lstStyle/>
          <a:p>
            <a:r>
              <a:rPr lang="en-US" b="1">
                <a:solidFill>
                  <a:schemeClr val="bg1"/>
                </a:solidFill>
                <a:latin typeface="Arial" charset="0"/>
                <a:ea typeface="ＭＳ Ｐゴシック" charset="0"/>
                <a:cs typeface="ＭＳ Ｐゴシック" charset="0"/>
              </a:rPr>
              <a:t>Listen to the Sermon Series</a:t>
            </a:r>
          </a:p>
        </p:txBody>
      </p:sp>
      <p:sp>
        <p:nvSpPr>
          <p:cNvPr id="627716" name="Title 1"/>
          <p:cNvSpPr txBox="1">
            <a:spLocks/>
          </p:cNvSpPr>
          <p:nvPr/>
        </p:nvSpPr>
        <p:spPr bwMode="auto">
          <a:xfrm>
            <a:off x="1042988" y="2636838"/>
            <a:ext cx="3494087" cy="57626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2800" b="1" baseline="0">
                <a:solidFill>
                  <a:srgbClr val="FFFFFF"/>
                </a:solidFill>
                <a:latin typeface="Arial" charset="0"/>
              </a:rPr>
              <a:t>July-October 2013</a:t>
            </a:r>
          </a:p>
        </p:txBody>
      </p:sp>
    </p:spTree>
    <p:extLst>
      <p:ext uri="{BB962C8B-B14F-4D97-AF65-F5344CB8AC3E}">
        <p14:creationId xmlns:p14="http://schemas.microsoft.com/office/powerpoint/2010/main" val="364471141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p:txBody>
          <a:bodyPr/>
          <a:lstStyle/>
          <a:p>
            <a:pPr eaLnBrk="1" hangingPunct="1">
              <a:defRPr/>
            </a:pPr>
            <a:endParaRPr lang="en-US">
              <a:ea typeface="+mj-ea"/>
            </a:endParaRPr>
          </a:p>
        </p:txBody>
      </p:sp>
      <p:pic>
        <p:nvPicPr>
          <p:cNvPr id="77827" name="Picture 4" descr="david"/>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0" y="0"/>
            <a:ext cx="9144000" cy="6867525"/>
          </a:xfr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044444830"/>
      </p:ext>
    </p:extLst>
  </p:cSld>
  <p:clrMapOvr>
    <a:masterClrMapping/>
  </p:clrMapOvr>
  <p:transition>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baseline="300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Nehemiah 13</a:t>
            </a:r>
          </a:p>
        </p:txBody>
      </p:sp>
    </p:spTree>
    <p:extLst>
      <p:ext uri="{BB962C8B-B14F-4D97-AF65-F5344CB8AC3E}">
        <p14:creationId xmlns:p14="http://schemas.microsoft.com/office/powerpoint/2010/main" val="203540138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2483768" y="692696"/>
            <a:ext cx="6660232" cy="2448272"/>
          </a:xfrm>
        </p:spPr>
        <p:txBody>
          <a:bodyPr/>
          <a:lstStyle/>
          <a:p>
            <a:pPr algn="ctr" eaLnBrk="1" hangingPunct="1">
              <a:buFont typeface="Wingdings" charset="0"/>
              <a:buNone/>
            </a:pPr>
            <a:r>
              <a:rPr lang="en-US" altLang="zh-CN" sz="3600" b="1">
                <a:solidFill>
                  <a:srgbClr val="FFFFFF"/>
                </a:solidFill>
                <a:latin typeface="Arial" charset="0"/>
                <a:ea typeface="ＭＳ Ｐゴシック" charset="0"/>
                <a:cs typeface="Arial" charset="0"/>
              </a:rPr>
              <a:t>Do Ezra and Nehemiah teach us proper leadership style?  </a:t>
            </a:r>
          </a:p>
          <a:p>
            <a:pPr algn="ctr" eaLnBrk="1" hangingPunct="1">
              <a:buFont typeface="Wingdings" charset="0"/>
              <a:buNone/>
            </a:pPr>
            <a:r>
              <a:rPr lang="en-US" altLang="zh-CN" sz="3600" b="1">
                <a:solidFill>
                  <a:srgbClr val="FFFFFF"/>
                </a:solidFill>
                <a:latin typeface="Arial" charset="0"/>
                <a:ea typeface="ＭＳ Ｐゴシック" charset="0"/>
                <a:cs typeface="Arial" charset="0"/>
              </a:rPr>
              <a:t>If so, then whom should you follow?</a:t>
            </a:r>
            <a:endParaRPr lang="en-US" sz="3600" b="1">
              <a:solidFill>
                <a:srgbClr val="FFFFFF"/>
              </a:solidFill>
              <a:latin typeface="Arial" charset="0"/>
              <a:ea typeface="ＭＳ Ｐゴシック" charset="0"/>
              <a:cs typeface="Arial" charset="0"/>
            </a:endParaRPr>
          </a:p>
        </p:txBody>
      </p:sp>
      <p:sp>
        <p:nvSpPr>
          <p:cNvPr id="149507"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b="1">
                <a:solidFill>
                  <a:srgbClr val="FFFFFF"/>
                </a:solidFill>
                <a:latin typeface="Arial" charset="0"/>
                <a:cs typeface="Arial" charset="0"/>
              </a:rPr>
              <a:t>294</a:t>
            </a:r>
          </a:p>
        </p:txBody>
      </p:sp>
      <p:sp>
        <p:nvSpPr>
          <p:cNvPr id="30727" name="Text Box 7"/>
          <p:cNvSpPr txBox="1">
            <a:spLocks noChangeArrowheads="1"/>
          </p:cNvSpPr>
          <p:nvPr/>
        </p:nvSpPr>
        <p:spPr bwMode="auto">
          <a:xfrm>
            <a:off x="228600" y="4511327"/>
            <a:ext cx="8915400" cy="1077913"/>
          </a:xfrm>
          <a:prstGeom prst="rect">
            <a:avLst/>
          </a:prstGeom>
          <a:noFill/>
          <a:ln>
            <a:noFill/>
          </a:ln>
        </p:spPr>
        <p:txBody>
          <a:bodyPr>
            <a:spAutoFit/>
          </a:bodyPr>
          <a:lstStyle>
            <a:lvl1pPr marL="442913" indent="-4429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20000"/>
              </a:spcBef>
              <a:spcAft>
                <a:spcPct val="0"/>
              </a:spcAft>
              <a:buClr>
                <a:srgbClr val="A7C1CB"/>
              </a:buClr>
              <a:buSzPct val="80000"/>
              <a:buFont typeface="Wingdings" charset="0"/>
              <a:buChar char="Ü"/>
            </a:pPr>
            <a:r>
              <a:rPr lang="en-US" altLang="zh-CN" sz="3200" b="1" dirty="0">
                <a:solidFill>
                  <a:srgbClr val="FFFFFF"/>
                </a:solidFill>
                <a:latin typeface="Arial" charset="0"/>
                <a:cs typeface="Arial" charset="0"/>
              </a:rPr>
              <a:t>Intermarriage led Nehemiah to pull out </a:t>
            </a:r>
            <a:r>
              <a:rPr lang="en-US" altLang="zh-CN" sz="3200" b="1" u="sng" dirty="0">
                <a:solidFill>
                  <a:srgbClr val="FFFFFF"/>
                </a:solidFill>
                <a:latin typeface="Arial" charset="0"/>
                <a:cs typeface="Arial" charset="0"/>
              </a:rPr>
              <a:t>others</a:t>
            </a:r>
            <a:r>
              <a:rPr lang="mr-IN" altLang="zh-CN" sz="3200" b="1" u="sng" dirty="0">
                <a:solidFill>
                  <a:srgbClr val="FFFFFF"/>
                </a:solidFill>
                <a:latin typeface="Arial" charset="0"/>
                <a:cs typeface="Arial" charset="0"/>
              </a:rPr>
              <a:t>'</a:t>
            </a:r>
            <a:r>
              <a:rPr lang="en-US" altLang="zh-CN" sz="3200" b="1" dirty="0">
                <a:solidFill>
                  <a:srgbClr val="FFFFFF"/>
                </a:solidFill>
                <a:latin typeface="Arial" charset="0"/>
                <a:cs typeface="Arial" charset="0"/>
              </a:rPr>
              <a:t> hair (Neh. 13:25)!</a:t>
            </a:r>
            <a:endParaRPr lang="en-US" dirty="0">
              <a:solidFill>
                <a:srgbClr val="EAE8E2"/>
              </a:solidFill>
              <a:latin typeface="Arial" charset="0"/>
              <a:cs typeface="Arial" charset="0"/>
            </a:endParaRPr>
          </a:p>
        </p:txBody>
      </p:sp>
      <p:sp>
        <p:nvSpPr>
          <p:cNvPr id="30728" name="Text Box 8"/>
          <p:cNvSpPr txBox="1">
            <a:spLocks noChangeArrowheads="1"/>
          </p:cNvSpPr>
          <p:nvPr/>
        </p:nvSpPr>
        <p:spPr bwMode="auto">
          <a:xfrm>
            <a:off x="228600" y="3215183"/>
            <a:ext cx="8229600" cy="1077913"/>
          </a:xfrm>
          <a:prstGeom prst="rect">
            <a:avLst/>
          </a:prstGeom>
          <a:noFill/>
          <a:ln>
            <a:noFill/>
          </a:ln>
        </p:spPr>
        <p:txBody>
          <a:bodyPr>
            <a:spAutoFit/>
          </a:bodyPr>
          <a:lstStyle>
            <a:lvl1pPr marL="442913" indent="-4429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20000"/>
              </a:spcBef>
              <a:spcAft>
                <a:spcPct val="0"/>
              </a:spcAft>
              <a:buClr>
                <a:srgbClr val="A7C1CB"/>
              </a:buClr>
              <a:buSzPct val="80000"/>
              <a:buFont typeface="Wingdings" charset="0"/>
              <a:buChar char="Ü"/>
            </a:pPr>
            <a:r>
              <a:rPr lang="en-US" altLang="zh-CN" sz="3200" b="1">
                <a:solidFill>
                  <a:srgbClr val="FFFFFF"/>
                </a:solidFill>
                <a:latin typeface="Arial" charset="0"/>
                <a:cs typeface="Arial" charset="0"/>
              </a:rPr>
              <a:t>Intermarriage led Ezra to pull out his </a:t>
            </a:r>
            <a:r>
              <a:rPr lang="en-US" altLang="zh-CN" sz="3200" b="1" u="sng">
                <a:solidFill>
                  <a:srgbClr val="FFFFFF"/>
                </a:solidFill>
                <a:latin typeface="Arial" charset="0"/>
                <a:cs typeface="Arial" charset="0"/>
              </a:rPr>
              <a:t>own</a:t>
            </a:r>
            <a:r>
              <a:rPr lang="en-US" altLang="zh-CN" sz="3200" b="1">
                <a:solidFill>
                  <a:srgbClr val="FFFFFF"/>
                </a:solidFill>
                <a:latin typeface="Arial" charset="0"/>
                <a:cs typeface="Arial" charset="0"/>
              </a:rPr>
              <a:t> hair (Ezra 9:13)</a:t>
            </a:r>
            <a:endParaRPr lang="en-US">
              <a:solidFill>
                <a:srgbClr val="EAE8E2"/>
              </a:solidFill>
              <a:latin typeface="Arial" charset="0"/>
              <a:cs typeface="Arial" charset="0"/>
            </a:endParaRPr>
          </a:p>
        </p:txBody>
      </p:sp>
      <p:sp>
        <p:nvSpPr>
          <p:cNvPr id="6" name="Title 5"/>
          <p:cNvSpPr>
            <a:spLocks noGrp="1"/>
          </p:cNvSpPr>
          <p:nvPr>
            <p:ph type="title"/>
          </p:nvPr>
        </p:nvSpPr>
        <p:spPr>
          <a:xfrm>
            <a:off x="1676400" y="5410200"/>
            <a:ext cx="6553200" cy="1143000"/>
          </a:xfrm>
        </p:spPr>
        <p:txBody>
          <a:bodyPr/>
          <a:lstStyle/>
          <a:p>
            <a:pPr algn="ctr">
              <a:defRPr/>
            </a:pPr>
            <a:r>
              <a:rPr lang="en-US" sz="6000">
                <a:latin typeface="Arial"/>
                <a:ea typeface="ＭＳ Ｐゴシック" charset="0"/>
                <a:cs typeface="Arial"/>
              </a:rPr>
              <a:t>Leadership?</a:t>
            </a:r>
          </a:p>
        </p:txBody>
      </p:sp>
      <p:pic>
        <p:nvPicPr>
          <p:cNvPr id="2" name="Picture 1"/>
          <p:cNvPicPr>
            <a:picLocks noChangeAspect="1"/>
          </p:cNvPicPr>
          <p:nvPr/>
        </p:nvPicPr>
        <p:blipFill>
          <a:blip r:embed="rId3"/>
          <a:stretch>
            <a:fillRect/>
          </a:stretch>
        </p:blipFill>
        <p:spPr>
          <a:xfrm>
            <a:off x="179512" y="692696"/>
            <a:ext cx="2422184" cy="1937747"/>
          </a:xfrm>
          <a:prstGeom prst="rect">
            <a:avLst/>
          </a:prstGeom>
        </p:spPr>
      </p:pic>
    </p:spTree>
    <p:extLst>
      <p:ext uri="{BB962C8B-B14F-4D97-AF65-F5344CB8AC3E}">
        <p14:creationId xmlns:p14="http://schemas.microsoft.com/office/powerpoint/2010/main" val="31074116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 calcmode="lin" valueType="num">
                                      <p:cBhvr additive="base">
                                        <p:cTn id="13" dur="500" fill="hold"/>
                                        <p:tgtEl>
                                          <p:spTgt spid="307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07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0728"/>
                                        </p:tgtEl>
                                        <p:attrNameLst>
                                          <p:attrName>style.visibility</p:attrName>
                                        </p:attrNameLst>
                                      </p:cBhvr>
                                      <p:to>
                                        <p:strVal val="visible"/>
                                      </p:to>
                                    </p:set>
                                    <p:anim calcmode="lin" valueType="num">
                                      <p:cBhvr additive="base">
                                        <p:cTn id="19" dur="500" fill="hold"/>
                                        <p:tgtEl>
                                          <p:spTgt spid="30728"/>
                                        </p:tgtEl>
                                        <p:attrNameLst>
                                          <p:attrName>ppt_x</p:attrName>
                                        </p:attrNameLst>
                                      </p:cBhvr>
                                      <p:tavLst>
                                        <p:tav tm="0">
                                          <p:val>
                                            <p:strVal val="0-#ppt_w/2"/>
                                          </p:val>
                                        </p:tav>
                                        <p:tav tm="100000">
                                          <p:val>
                                            <p:strVal val="#ppt_x"/>
                                          </p:val>
                                        </p:tav>
                                      </p:tavLst>
                                    </p:anim>
                                    <p:anim calcmode="lin" valueType="num">
                                      <p:cBhvr additive="base">
                                        <p:cTn id="20" dur="500" fill="hold"/>
                                        <p:tgtEl>
                                          <p:spTgt spid="3072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0727"/>
                                        </p:tgtEl>
                                        <p:attrNameLst>
                                          <p:attrName>style.visibility</p:attrName>
                                        </p:attrNameLst>
                                      </p:cBhvr>
                                      <p:to>
                                        <p:strVal val="visible"/>
                                      </p:to>
                                    </p:set>
                                    <p:anim calcmode="lin" valueType="num">
                                      <p:cBhvr additive="base">
                                        <p:cTn id="25" dur="500" fill="hold"/>
                                        <p:tgtEl>
                                          <p:spTgt spid="30727"/>
                                        </p:tgtEl>
                                        <p:attrNameLst>
                                          <p:attrName>ppt_x</p:attrName>
                                        </p:attrNameLst>
                                      </p:cBhvr>
                                      <p:tavLst>
                                        <p:tav tm="0">
                                          <p:val>
                                            <p:strVal val="0-#ppt_w/2"/>
                                          </p:val>
                                        </p:tav>
                                        <p:tav tm="100000">
                                          <p:val>
                                            <p:strVal val="#ppt_x"/>
                                          </p:val>
                                        </p:tav>
                                      </p:tavLst>
                                    </p:anim>
                                    <p:anim calcmode="lin" valueType="num">
                                      <p:cBhvr additive="base">
                                        <p:cTn id="26" dur="500" fill="hold"/>
                                        <p:tgtEl>
                                          <p:spTgt spid="307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autoUpdateAnimBg="0"/>
      <p:bldP spid="30727" grpId="0"/>
      <p:bldP spid="30728" grpId="0"/>
    </p:bldLst>
  </p:timing>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634769"/>
          </a:xfrm>
          <a:prstGeom prst="rect">
            <a:avLst/>
          </a:prstGeom>
        </p:spPr>
      </p:pic>
      <p:sp>
        <p:nvSpPr>
          <p:cNvPr id="4" name="Title 3"/>
          <p:cNvSpPr>
            <a:spLocks noGrp="1"/>
          </p:cNvSpPr>
          <p:nvPr>
            <p:ph type="title"/>
          </p:nvPr>
        </p:nvSpPr>
        <p:spPr>
          <a:xfrm>
            <a:off x="755576" y="3645024"/>
            <a:ext cx="2158008" cy="720080"/>
          </a:xfrm>
          <a:solidFill>
            <a:srgbClr val="000000"/>
          </a:solidFill>
        </p:spPr>
        <p:txBody>
          <a:bodyPr/>
          <a:lstStyle/>
          <a:p>
            <a:pPr algn="ctr"/>
            <a:r>
              <a:rPr lang="en-US" b="1" dirty="0">
                <a:solidFill>
                  <a:srgbClr val="FFFFFF"/>
                </a:solidFill>
                <a:latin typeface="Arial"/>
                <a:cs typeface="Arial"/>
              </a:rPr>
              <a:t>Ezra</a:t>
            </a:r>
          </a:p>
        </p:txBody>
      </p:sp>
      <p:sp>
        <p:nvSpPr>
          <p:cNvPr id="5" name="Title 3"/>
          <p:cNvSpPr txBox="1">
            <a:spLocks/>
          </p:cNvSpPr>
          <p:nvPr/>
        </p:nvSpPr>
        <p:spPr bwMode="auto">
          <a:xfrm>
            <a:off x="755576" y="2060848"/>
            <a:ext cx="2158008" cy="720080"/>
          </a:xfrm>
          <a:prstGeom prst="rect">
            <a:avLst/>
          </a:prstGeom>
          <a:solidFill>
            <a:srgbClr val="000000"/>
          </a:solid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algn="ctr" defTabSz="914400"/>
            <a:r>
              <a:rPr lang="en-US" b="1" dirty="0">
                <a:solidFill>
                  <a:srgbClr val="FFFFFF"/>
                </a:solidFill>
                <a:latin typeface="Arial"/>
                <a:cs typeface="Arial"/>
              </a:rPr>
              <a:t>Who?</a:t>
            </a:r>
          </a:p>
        </p:txBody>
      </p:sp>
    </p:spTree>
    <p:extLst>
      <p:ext uri="{BB962C8B-B14F-4D97-AF65-F5344CB8AC3E}">
        <p14:creationId xmlns:p14="http://schemas.microsoft.com/office/powerpoint/2010/main" val="246733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Whose hair?</a:t>
            </a:r>
          </a:p>
        </p:txBody>
      </p:sp>
      <p:pic>
        <p:nvPicPr>
          <p:cNvPr id="7" name="Picture 6"/>
          <p:cNvPicPr>
            <a:picLocks noChangeAspect="1"/>
          </p:cNvPicPr>
          <p:nvPr/>
        </p:nvPicPr>
        <p:blipFill>
          <a:blip r:embed="rId3"/>
          <a:stretch>
            <a:fillRect/>
          </a:stretch>
        </p:blipFill>
        <p:spPr>
          <a:xfrm>
            <a:off x="0" y="2600"/>
            <a:ext cx="9144000" cy="6855399"/>
          </a:xfrm>
          <a:prstGeom prst="rect">
            <a:avLst/>
          </a:prstGeom>
        </p:spPr>
      </p:pic>
      <p:sp>
        <p:nvSpPr>
          <p:cNvPr id="5" name="Title 3"/>
          <p:cNvSpPr txBox="1">
            <a:spLocks/>
          </p:cNvSpPr>
          <p:nvPr/>
        </p:nvSpPr>
        <p:spPr bwMode="auto">
          <a:xfrm>
            <a:off x="467544" y="5301208"/>
            <a:ext cx="3024336" cy="720080"/>
          </a:xfrm>
          <a:prstGeom prst="rect">
            <a:avLst/>
          </a:prstGeom>
          <a:solidFill>
            <a:srgbClr val="000000"/>
          </a:solid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algn="ctr" defTabSz="914400"/>
            <a:r>
              <a:rPr lang="en-US" b="1" dirty="0">
                <a:solidFill>
                  <a:srgbClr val="FFFFFF"/>
                </a:solidFill>
                <a:latin typeface="Arial"/>
                <a:cs typeface="Arial"/>
              </a:rPr>
              <a:t>Nehemiah</a:t>
            </a:r>
          </a:p>
        </p:txBody>
      </p:sp>
      <p:sp>
        <p:nvSpPr>
          <p:cNvPr id="6" name="Title 3"/>
          <p:cNvSpPr txBox="1">
            <a:spLocks/>
          </p:cNvSpPr>
          <p:nvPr/>
        </p:nvSpPr>
        <p:spPr bwMode="auto">
          <a:xfrm>
            <a:off x="467544" y="3717032"/>
            <a:ext cx="2158008" cy="720080"/>
          </a:xfrm>
          <a:prstGeom prst="rect">
            <a:avLst/>
          </a:prstGeo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algn="ctr" defTabSz="914400"/>
            <a:r>
              <a:rPr lang="en-US" b="1" dirty="0">
                <a:solidFill>
                  <a:srgbClr val="FFFFFF"/>
                </a:solidFill>
                <a:latin typeface="Arial"/>
                <a:cs typeface="Arial"/>
              </a:rPr>
              <a:t>Who?</a:t>
            </a:r>
          </a:p>
        </p:txBody>
      </p:sp>
    </p:spTree>
    <p:extLst>
      <p:ext uri="{BB962C8B-B14F-4D97-AF65-F5344CB8AC3E}">
        <p14:creationId xmlns:p14="http://schemas.microsoft.com/office/powerpoint/2010/main" val="114103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icopolis odeum seats not restored, tb05110312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3402"/>
            <a:ext cx="9099463" cy="6824597"/>
          </a:xfrm>
          <a:prstGeom prst="rect">
            <a:avLst/>
          </a:prstGeom>
        </p:spPr>
      </p:pic>
      <p:sp>
        <p:nvSpPr>
          <p:cNvPr id="900098" name="Rectangle 2"/>
          <p:cNvSpPr>
            <a:spLocks noGrp="1" noChangeArrowheads="1"/>
          </p:cNvSpPr>
          <p:nvPr>
            <p:ph type="ctrTitle"/>
          </p:nvPr>
        </p:nvSpPr>
        <p:spPr>
          <a:xfrm>
            <a:off x="0" y="232008"/>
            <a:ext cx="9144000" cy="312498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should you respond to God</a:t>
            </a:r>
            <a:r>
              <a:rPr lang="mr-IN"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s faithfulness to </a:t>
            </a:r>
            <a:r>
              <a:rPr lang="en-US" sz="5400" b="1" dirty="0">
                <a:solidFill>
                  <a:srgbClr val="FFFF00"/>
                </a:solidFill>
                <a:effectLst>
                  <a:glow rad="127000">
                    <a:schemeClr val="tx1"/>
                  </a:glow>
                </a:effectLst>
                <a:latin typeface="Arial" charset="0"/>
                <a:ea typeface="ＭＳ Ｐゴシック" charset="0"/>
                <a:cs typeface="ＭＳ Ｐゴシック" charset="0"/>
              </a:rPr>
              <a:t>restore</a:t>
            </a:r>
            <a:r>
              <a:rPr lang="en-US" sz="5400" b="1" dirty="0">
                <a:effectLst>
                  <a:glow rad="127000">
                    <a:schemeClr val="tx1"/>
                  </a:glow>
                </a:effectLst>
                <a:latin typeface="Arial" charset="0"/>
                <a:ea typeface="ＭＳ Ｐゴシック" charset="0"/>
                <a:cs typeface="ＭＳ Ｐゴシック" charset="0"/>
              </a:rPr>
              <a:t> you?</a:t>
            </a:r>
          </a:p>
        </p:txBody>
      </p:sp>
    </p:spTree>
    <p:extLst>
      <p:ext uri="{BB962C8B-B14F-4D97-AF65-F5344CB8AC3E}">
        <p14:creationId xmlns:p14="http://schemas.microsoft.com/office/powerpoint/2010/main" val="256935780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rship_crow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9512" y="24727"/>
            <a:ext cx="8789628" cy="6932665"/>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2100290"/>
            <a:ext cx="9144000" cy="30569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Our restoring God deserves diligent </a:t>
            </a:r>
            <a:br>
              <a:rPr lang="en-US" sz="5400" b="1" dirty="0">
                <a:solidFill>
                  <a:srgbClr val="FFFFFF"/>
                </a:solidFill>
                <a:effectLst>
                  <a:glow rad="127000">
                    <a:srgbClr val="000000"/>
                  </a:glow>
                </a:effectLst>
                <a:latin typeface="Arial" charset="0"/>
                <a:ea typeface="ＭＳ Ｐゴシック" charset="0"/>
                <a:cs typeface="ＭＳ Ｐゴシック" charset="0"/>
              </a:rPr>
            </a:br>
            <a:r>
              <a:rPr lang="en-US" sz="5400" b="1" dirty="0">
                <a:solidFill>
                  <a:srgbClr val="FFFF00"/>
                </a:solidFill>
                <a:effectLst>
                  <a:glow rad="127000">
                    <a:srgbClr val="000000"/>
                  </a:glow>
                </a:effectLst>
                <a:latin typeface="Arial" charset="0"/>
                <a:ea typeface="ＭＳ Ｐゴシック" charset="0"/>
                <a:cs typeface="ＭＳ Ｐゴシック" charset="0"/>
              </a:rPr>
              <a:t>service</a:t>
            </a:r>
            <a:r>
              <a:rPr lang="en-US" sz="5400" b="1" dirty="0">
                <a:solidFill>
                  <a:srgbClr val="FFFFFF"/>
                </a:solidFill>
                <a:effectLst>
                  <a:glow rad="127000">
                    <a:srgbClr val="000000"/>
                  </a:glow>
                </a:effectLst>
                <a:latin typeface="Arial" charset="0"/>
                <a:ea typeface="ＭＳ Ｐゴシック" charset="0"/>
                <a:cs typeface="ＭＳ Ｐゴシック" charset="0"/>
              </a:rPr>
              <a:t> and </a:t>
            </a:r>
            <a:r>
              <a:rPr lang="en-US" sz="5400" b="1" dirty="0">
                <a:solidFill>
                  <a:srgbClr val="FFFF00"/>
                </a:solidFill>
                <a:effectLst>
                  <a:glow rad="127000">
                    <a:srgbClr val="000000"/>
                  </a:glow>
                </a:effectLst>
                <a:latin typeface="Arial" charset="0"/>
                <a:ea typeface="ＭＳ Ｐゴシック" charset="0"/>
                <a:cs typeface="ＭＳ Ｐゴシック" charset="0"/>
              </a:rPr>
              <a:t>worship</a:t>
            </a:r>
            <a:r>
              <a:rPr lang="en-US" sz="54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49614323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mal Dining Servic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4543" y="1844824"/>
            <a:ext cx="4879931" cy="504489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a:solidFill>
                  <a:srgbClr val="FFFF00"/>
                </a:solidFill>
                <a:effectLst>
                  <a:glow rad="127000">
                    <a:schemeClr val="tx1"/>
                  </a:glow>
                </a:effectLst>
                <a:latin typeface="Arial" charset="0"/>
                <a:ea typeface="ＭＳ Ｐゴシック" charset="0"/>
                <a:cs typeface="ＭＳ Ｐゴシック" charset="0"/>
              </a:rPr>
              <a:t>Serve</a:t>
            </a:r>
            <a:r>
              <a:rPr lang="en-US" sz="4800" b="1" dirty="0">
                <a:effectLst>
                  <a:glow rad="127000">
                    <a:schemeClr val="tx1"/>
                  </a:glow>
                </a:effectLst>
                <a:latin typeface="Arial" charset="0"/>
                <a:ea typeface="ＭＳ Ｐゴシック" charset="0"/>
                <a:cs typeface="ＭＳ Ｐゴシック" charset="0"/>
              </a:rPr>
              <a:t> God diligently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(Neh 1–7).</a:t>
            </a:r>
          </a:p>
        </p:txBody>
      </p:sp>
    </p:spTree>
    <p:extLst>
      <p:ext uri="{BB962C8B-B14F-4D97-AF65-F5344CB8AC3E}">
        <p14:creationId xmlns:p14="http://schemas.microsoft.com/office/powerpoint/2010/main" val="2341341284"/>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intro blessing Worshi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588" y="44624"/>
            <a:ext cx="9112412" cy="683430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88032"/>
            <a:ext cx="9144000" cy="285293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en-US" sz="4800" b="1" dirty="0">
                <a:solidFill>
                  <a:srgbClr val="FFFF00"/>
                </a:solidFill>
                <a:effectLst>
                  <a:glow rad="127000">
                    <a:schemeClr val="tx1"/>
                  </a:glow>
                </a:effectLst>
                <a:latin typeface="Arial" charset="0"/>
                <a:ea typeface="ＭＳ Ｐゴシック" charset="0"/>
                <a:cs typeface="ＭＳ Ｐゴシック" charset="0"/>
              </a:rPr>
              <a:t>Worship</a:t>
            </a:r>
            <a:r>
              <a:rPr lang="en-US" sz="4800" b="1" dirty="0">
                <a:effectLst>
                  <a:glow rad="127000">
                    <a:schemeClr val="tx1"/>
                  </a:glow>
                </a:effectLst>
                <a:latin typeface="Arial" charset="0"/>
                <a:ea typeface="ＭＳ Ｐゴシック" charset="0"/>
                <a:cs typeface="ＭＳ Ｐゴシック" charset="0"/>
              </a:rPr>
              <a:t> God diligently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(Neh 8–13).</a:t>
            </a:r>
          </a:p>
        </p:txBody>
      </p:sp>
    </p:spTree>
    <p:extLst>
      <p:ext uri="{BB962C8B-B14F-4D97-AF65-F5344CB8AC3E}">
        <p14:creationId xmlns:p14="http://schemas.microsoft.com/office/powerpoint/2010/main" val="3802969037"/>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ntitled.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57999"/>
          </a:xfrm>
          <a:prstGeom prst="rect">
            <a:avLst/>
          </a:prstGeom>
          <a:ln>
            <a:noFill/>
          </a:ln>
          <a:effectLst>
            <a:outerShdw blurRad="292100" dist="139700" dir="2700000" algn="tl" rotWithShape="0">
              <a:srgbClr val="333333">
                <a:alpha val="65000"/>
              </a:srgbClr>
            </a:outerShdw>
          </a:effec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5004048" cy="6808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What would your life look like if you more fully grasped God</a:t>
            </a:r>
            <a:r>
              <a:rPr lang="mr-IN"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s restoring hand in your own experience?</a:t>
            </a:r>
          </a:p>
        </p:txBody>
      </p:sp>
    </p:spTree>
    <p:extLst>
      <p:ext uri="{BB962C8B-B14F-4D97-AF65-F5344CB8AC3E}">
        <p14:creationId xmlns:p14="http://schemas.microsoft.com/office/powerpoint/2010/main" val="196986265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0370" name="Picture 1026" descr="HandMeaBrickNehemia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7619" name="Rectangle 1027"/>
          <p:cNvSpPr>
            <a:spLocks noGrp="1" noChangeArrowheads="1"/>
          </p:cNvSpPr>
          <p:nvPr>
            <p:ph type="title"/>
          </p:nvPr>
        </p:nvSpPr>
        <p:spPr>
          <a:xfrm>
            <a:off x="838200" y="1295400"/>
            <a:ext cx="7391400" cy="838200"/>
          </a:xfrm>
          <a:solidFill>
            <a:srgbClr val="000000"/>
          </a:solidFill>
        </p:spPr>
        <p:txBody>
          <a:bodyPr/>
          <a:lstStyle/>
          <a:p>
            <a:pPr eaLnBrk="1" hangingPunct="1">
              <a:defRPr/>
            </a:pPr>
            <a:r>
              <a:rPr lang="en-US" b="1">
                <a:solidFill>
                  <a:schemeClr val="tx1"/>
                </a:solidFill>
                <a:latin typeface="Arial Black" charset="0"/>
                <a:ea typeface="ＭＳ Ｐゴシック" charset="0"/>
                <a:cs typeface="ＭＳ Ｐゴシック" charset="0"/>
              </a:rPr>
              <a:t>Books on Nehemiah</a:t>
            </a:r>
            <a:endParaRPr lang="en-US" sz="5400" b="1">
              <a:latin typeface="Arial Black" charset="0"/>
              <a:ea typeface="ＭＳ Ｐゴシック" charset="0"/>
              <a:cs typeface="ＭＳ Ｐゴシック" charset="0"/>
            </a:endParaRPr>
          </a:p>
        </p:txBody>
      </p:sp>
      <p:pic>
        <p:nvPicPr>
          <p:cNvPr id="367620" name="Picture 1028" descr="Nehemiah Cover we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811967">
            <a:off x="5486400" y="2743200"/>
            <a:ext cx="3657600" cy="307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7621" name="Picture 1029" descr="SwindollHandBrick"/>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60257">
            <a:off x="0" y="3276600"/>
            <a:ext cx="2295525"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7622" name="Picture 1030" descr="coachbook"/>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62200" y="2209800"/>
            <a:ext cx="3030538" cy="408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16085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afterEffect">
                                  <p:stCondLst>
                                    <p:cond delay="0"/>
                                  </p:stCondLst>
                                  <p:childTnLst>
                                    <p:set>
                                      <p:cBhvr>
                                        <p:cTn id="6" dur="1" fill="hold">
                                          <p:stCondLst>
                                            <p:cond delay="0"/>
                                          </p:stCondLst>
                                        </p:cTn>
                                        <p:tgtEl>
                                          <p:spTgt spid="367621"/>
                                        </p:tgtEl>
                                        <p:attrNameLst>
                                          <p:attrName>style.visibility</p:attrName>
                                        </p:attrNameLst>
                                      </p:cBhvr>
                                      <p:to>
                                        <p:strVal val="visible"/>
                                      </p:to>
                                    </p:set>
                                    <p:animEffect transition="in" filter="fade">
                                      <p:cBhvr>
                                        <p:cTn id="7" dur="2000"/>
                                        <p:tgtEl>
                                          <p:spTgt spid="367621"/>
                                        </p:tgtEl>
                                      </p:cBhvr>
                                    </p:animEffect>
                                    <p:anim calcmode="lin" valueType="num">
                                      <p:cBhvr>
                                        <p:cTn id="8" dur="2000" fill="hold"/>
                                        <p:tgtEl>
                                          <p:spTgt spid="367621"/>
                                        </p:tgtEl>
                                        <p:attrNameLst>
                                          <p:attrName>style.rotation</p:attrName>
                                        </p:attrNameLst>
                                      </p:cBhvr>
                                      <p:tavLst>
                                        <p:tav tm="0">
                                          <p:val>
                                            <p:fltVal val="720"/>
                                          </p:val>
                                        </p:tav>
                                        <p:tav tm="100000">
                                          <p:val>
                                            <p:fltVal val="0"/>
                                          </p:val>
                                        </p:tav>
                                      </p:tavLst>
                                    </p:anim>
                                    <p:anim calcmode="lin" valueType="num">
                                      <p:cBhvr>
                                        <p:cTn id="9" dur="2000" fill="hold"/>
                                        <p:tgtEl>
                                          <p:spTgt spid="367621"/>
                                        </p:tgtEl>
                                        <p:attrNameLst>
                                          <p:attrName>ppt_h</p:attrName>
                                        </p:attrNameLst>
                                      </p:cBhvr>
                                      <p:tavLst>
                                        <p:tav tm="0">
                                          <p:val>
                                            <p:fltVal val="0"/>
                                          </p:val>
                                        </p:tav>
                                        <p:tav tm="100000">
                                          <p:val>
                                            <p:strVal val="#ppt_h"/>
                                          </p:val>
                                        </p:tav>
                                      </p:tavLst>
                                    </p:anim>
                                    <p:anim calcmode="lin" valueType="num">
                                      <p:cBhvr>
                                        <p:cTn id="10" dur="2000" fill="hold"/>
                                        <p:tgtEl>
                                          <p:spTgt spid="367621"/>
                                        </p:tgtEl>
                                        <p:attrNameLst>
                                          <p:attrName>ppt_w</p:attrName>
                                        </p:attrNameLst>
                                      </p:cBhvr>
                                      <p:tavLst>
                                        <p:tav tm="0">
                                          <p:val>
                                            <p:fltVal val="0"/>
                                          </p:val>
                                        </p:tav>
                                        <p:tav tm="100000">
                                          <p:val>
                                            <p:strVal val="#ppt_w"/>
                                          </p:val>
                                        </p:tav>
                                      </p:tavLst>
                                    </p:anim>
                                  </p:childTnLst>
                                </p:cTn>
                              </p:par>
                            </p:childTnLst>
                          </p:cTn>
                        </p:par>
                        <p:par>
                          <p:cTn id="11" fill="hold" nodeType="afterGroup">
                            <p:stCondLst>
                              <p:cond delay="2000"/>
                            </p:stCondLst>
                            <p:childTnLst>
                              <p:par>
                                <p:cTn id="12" presetID="35" presetClass="entr" presetSubtype="0" fill="hold" nodeType="afterEffect">
                                  <p:stCondLst>
                                    <p:cond delay="0"/>
                                  </p:stCondLst>
                                  <p:childTnLst>
                                    <p:set>
                                      <p:cBhvr>
                                        <p:cTn id="13" dur="1" fill="hold">
                                          <p:stCondLst>
                                            <p:cond delay="0"/>
                                          </p:stCondLst>
                                        </p:cTn>
                                        <p:tgtEl>
                                          <p:spTgt spid="367620"/>
                                        </p:tgtEl>
                                        <p:attrNameLst>
                                          <p:attrName>style.visibility</p:attrName>
                                        </p:attrNameLst>
                                      </p:cBhvr>
                                      <p:to>
                                        <p:strVal val="visible"/>
                                      </p:to>
                                    </p:set>
                                    <p:animEffect transition="in" filter="fade">
                                      <p:cBhvr>
                                        <p:cTn id="14" dur="2000"/>
                                        <p:tgtEl>
                                          <p:spTgt spid="367620"/>
                                        </p:tgtEl>
                                      </p:cBhvr>
                                    </p:animEffect>
                                    <p:anim calcmode="lin" valueType="num">
                                      <p:cBhvr>
                                        <p:cTn id="15" dur="2000" fill="hold"/>
                                        <p:tgtEl>
                                          <p:spTgt spid="367620"/>
                                        </p:tgtEl>
                                        <p:attrNameLst>
                                          <p:attrName>style.rotation</p:attrName>
                                        </p:attrNameLst>
                                      </p:cBhvr>
                                      <p:tavLst>
                                        <p:tav tm="0">
                                          <p:val>
                                            <p:fltVal val="720"/>
                                          </p:val>
                                        </p:tav>
                                        <p:tav tm="100000">
                                          <p:val>
                                            <p:fltVal val="0"/>
                                          </p:val>
                                        </p:tav>
                                      </p:tavLst>
                                    </p:anim>
                                    <p:anim calcmode="lin" valueType="num">
                                      <p:cBhvr>
                                        <p:cTn id="16" dur="2000" fill="hold"/>
                                        <p:tgtEl>
                                          <p:spTgt spid="367620"/>
                                        </p:tgtEl>
                                        <p:attrNameLst>
                                          <p:attrName>ppt_h</p:attrName>
                                        </p:attrNameLst>
                                      </p:cBhvr>
                                      <p:tavLst>
                                        <p:tav tm="0">
                                          <p:val>
                                            <p:fltVal val="0"/>
                                          </p:val>
                                        </p:tav>
                                        <p:tav tm="100000">
                                          <p:val>
                                            <p:strVal val="#ppt_h"/>
                                          </p:val>
                                        </p:tav>
                                      </p:tavLst>
                                    </p:anim>
                                    <p:anim calcmode="lin" valueType="num">
                                      <p:cBhvr>
                                        <p:cTn id="17" dur="2000" fill="hold"/>
                                        <p:tgtEl>
                                          <p:spTgt spid="367620"/>
                                        </p:tgtEl>
                                        <p:attrNameLst>
                                          <p:attrName>ppt_w</p:attrName>
                                        </p:attrNameLst>
                                      </p:cBhvr>
                                      <p:tavLst>
                                        <p:tav tm="0">
                                          <p:val>
                                            <p:fltVal val="0"/>
                                          </p:val>
                                        </p:tav>
                                        <p:tav tm="100000">
                                          <p:val>
                                            <p:strVal val="#ppt_w"/>
                                          </p:val>
                                        </p:tav>
                                      </p:tavLst>
                                    </p:anim>
                                  </p:childTnLst>
                                </p:cTn>
                              </p:par>
                            </p:childTnLst>
                          </p:cTn>
                        </p:par>
                        <p:par>
                          <p:cTn id="18" fill="hold" nodeType="afterGroup">
                            <p:stCondLst>
                              <p:cond delay="4000"/>
                            </p:stCondLst>
                            <p:childTnLst>
                              <p:par>
                                <p:cTn id="19" presetID="35" presetClass="entr" presetSubtype="0" fill="hold" nodeType="afterEffect">
                                  <p:stCondLst>
                                    <p:cond delay="0"/>
                                  </p:stCondLst>
                                  <p:childTnLst>
                                    <p:set>
                                      <p:cBhvr>
                                        <p:cTn id="20" dur="1" fill="hold">
                                          <p:stCondLst>
                                            <p:cond delay="0"/>
                                          </p:stCondLst>
                                        </p:cTn>
                                        <p:tgtEl>
                                          <p:spTgt spid="367622"/>
                                        </p:tgtEl>
                                        <p:attrNameLst>
                                          <p:attrName>style.visibility</p:attrName>
                                        </p:attrNameLst>
                                      </p:cBhvr>
                                      <p:to>
                                        <p:strVal val="visible"/>
                                      </p:to>
                                    </p:set>
                                    <p:animEffect transition="in" filter="fade">
                                      <p:cBhvr>
                                        <p:cTn id="21" dur="2000"/>
                                        <p:tgtEl>
                                          <p:spTgt spid="367622"/>
                                        </p:tgtEl>
                                      </p:cBhvr>
                                    </p:animEffect>
                                    <p:anim calcmode="lin" valueType="num">
                                      <p:cBhvr>
                                        <p:cTn id="22" dur="2000" fill="hold"/>
                                        <p:tgtEl>
                                          <p:spTgt spid="367622"/>
                                        </p:tgtEl>
                                        <p:attrNameLst>
                                          <p:attrName>style.rotation</p:attrName>
                                        </p:attrNameLst>
                                      </p:cBhvr>
                                      <p:tavLst>
                                        <p:tav tm="0">
                                          <p:val>
                                            <p:fltVal val="720"/>
                                          </p:val>
                                        </p:tav>
                                        <p:tav tm="100000">
                                          <p:val>
                                            <p:fltVal val="0"/>
                                          </p:val>
                                        </p:tav>
                                      </p:tavLst>
                                    </p:anim>
                                    <p:anim calcmode="lin" valueType="num">
                                      <p:cBhvr>
                                        <p:cTn id="23" dur="2000" fill="hold"/>
                                        <p:tgtEl>
                                          <p:spTgt spid="367622"/>
                                        </p:tgtEl>
                                        <p:attrNameLst>
                                          <p:attrName>ppt_h</p:attrName>
                                        </p:attrNameLst>
                                      </p:cBhvr>
                                      <p:tavLst>
                                        <p:tav tm="0">
                                          <p:val>
                                            <p:fltVal val="0"/>
                                          </p:val>
                                        </p:tav>
                                        <p:tav tm="100000">
                                          <p:val>
                                            <p:strVal val="#ppt_h"/>
                                          </p:val>
                                        </p:tav>
                                      </p:tavLst>
                                    </p:anim>
                                    <p:anim calcmode="lin" valueType="num">
                                      <p:cBhvr>
                                        <p:cTn id="24" dur="2000" fill="hold"/>
                                        <p:tgtEl>
                                          <p:spTgt spid="36762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mal Dining Servic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4543" y="1844824"/>
            <a:ext cx="4879931" cy="504489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I </a:t>
            </a:r>
            <a:r>
              <a:rPr lang="en-US" sz="7200" b="1" dirty="0">
                <a:solidFill>
                  <a:srgbClr val="FFFF00"/>
                </a:solidFill>
                <a:effectLst>
                  <a:glow rad="127000">
                    <a:schemeClr val="tx1"/>
                  </a:glow>
                </a:effectLst>
                <a:latin typeface="Arial" charset="0"/>
                <a:ea typeface="ＭＳ Ｐゴシック" charset="0"/>
                <a:cs typeface="ＭＳ Ｐゴシック" charset="0"/>
              </a:rPr>
              <a:t>serve</a:t>
            </a:r>
            <a:r>
              <a:rPr lang="en-US" sz="7200" b="1" dirty="0">
                <a:effectLst>
                  <a:glow rad="127000">
                    <a:schemeClr val="tx1"/>
                  </a:glow>
                </a:effectLst>
                <a:latin typeface="Arial" charset="0"/>
                <a:ea typeface="ＭＳ Ｐゴシック" charset="0"/>
                <a:cs typeface="ＭＳ Ｐゴシック" charset="0"/>
              </a:rPr>
              <a:t> </a:t>
            </a:r>
            <a:r>
              <a:rPr lang="en-US" sz="4800" b="1" dirty="0">
                <a:effectLst>
                  <a:glow rad="127000">
                    <a:schemeClr val="tx1"/>
                  </a:glow>
                </a:effectLst>
                <a:latin typeface="Arial" charset="0"/>
                <a:ea typeface="ＭＳ Ｐゴシック" charset="0"/>
                <a:cs typeface="ＭＳ Ｐゴシック" charset="0"/>
              </a:rPr>
              <a:t>God diligently?</a:t>
            </a:r>
          </a:p>
        </p:txBody>
      </p:sp>
    </p:spTree>
    <p:extLst>
      <p:ext uri="{BB962C8B-B14F-4D97-AF65-F5344CB8AC3E}">
        <p14:creationId xmlns:p14="http://schemas.microsoft.com/office/powerpoint/2010/main" val="1266585544"/>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intro blessing Worshi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588" y="44624"/>
            <a:ext cx="9112412" cy="683430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88032"/>
            <a:ext cx="9144000" cy="285293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I </a:t>
            </a:r>
            <a:r>
              <a:rPr lang="en-US" sz="7200" b="1" dirty="0">
                <a:solidFill>
                  <a:srgbClr val="FFFF00"/>
                </a:solidFill>
                <a:effectLst>
                  <a:glow rad="127000">
                    <a:schemeClr val="tx1"/>
                  </a:glow>
                </a:effectLst>
                <a:latin typeface="Arial" charset="0"/>
                <a:ea typeface="ＭＳ Ｐゴシック" charset="0"/>
                <a:cs typeface="ＭＳ Ｐゴシック" charset="0"/>
              </a:rPr>
              <a:t>worship</a:t>
            </a:r>
            <a:r>
              <a:rPr lang="en-US" sz="7200" b="1" dirty="0">
                <a:effectLst>
                  <a:glow rad="127000">
                    <a:schemeClr val="tx1"/>
                  </a:glow>
                </a:effectLst>
                <a:latin typeface="Arial" charset="0"/>
                <a:ea typeface="ＭＳ Ｐゴシック" charset="0"/>
                <a:cs typeface="ＭＳ Ｐゴシック" charset="0"/>
              </a:rPr>
              <a:t> </a:t>
            </a:r>
            <a:r>
              <a:rPr lang="en-US" sz="4800" b="1" dirty="0">
                <a:effectLst>
                  <a:glow rad="127000">
                    <a:schemeClr val="tx1"/>
                  </a:glow>
                </a:effectLst>
                <a:latin typeface="Arial" charset="0"/>
                <a:ea typeface="ＭＳ Ｐゴシック" charset="0"/>
                <a:cs typeface="ＭＳ Ｐゴシック" charset="0"/>
              </a:rPr>
              <a:t>God diligently?</a:t>
            </a:r>
          </a:p>
        </p:txBody>
      </p:sp>
    </p:spTree>
    <p:extLst>
      <p:ext uri="{BB962C8B-B14F-4D97-AF65-F5344CB8AC3E}">
        <p14:creationId xmlns:p14="http://schemas.microsoft.com/office/powerpoint/2010/main" val="1611241176"/>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KingdomBuilders-Theme-Blank.jpg">
            <a:extLst>
              <a:ext uri="{FF2B5EF4-FFF2-40B4-BE49-F238E27FC236}">
                <a16:creationId xmlns:a16="http://schemas.microsoft.com/office/drawing/2014/main" id="{9FCAFB26-26EC-4192-9189-58263D1FDB2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63" y="0"/>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ctrTitle"/>
          </p:nvPr>
        </p:nvSpPr>
        <p:spPr>
          <a:xfrm>
            <a:off x="817185" y="1082589"/>
            <a:ext cx="7772400" cy="2905251"/>
          </a:xfrm>
        </p:spPr>
        <p:txBody>
          <a:bodyPr/>
          <a:lstStyle/>
          <a:p>
            <a:r>
              <a:rPr lang="en-US" sz="9600" b="1">
                <a:solidFill>
                  <a:srgbClr val="EBB53B"/>
                </a:solidFill>
                <a:latin typeface="Arial"/>
                <a:cs typeface="Arial"/>
              </a:rPr>
              <a:t>20 Verses on Diligence</a:t>
            </a:r>
          </a:p>
        </p:txBody>
      </p:sp>
      <p:sp>
        <p:nvSpPr>
          <p:cNvPr id="4" name="Title 2"/>
          <p:cNvSpPr txBox="1">
            <a:spLocks/>
          </p:cNvSpPr>
          <p:nvPr/>
        </p:nvSpPr>
        <p:spPr bwMode="auto">
          <a:xfrm>
            <a:off x="917081" y="4358832"/>
            <a:ext cx="7772400" cy="21207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r>
              <a:rPr lang="en-US" sz="4800" b="1" i="1">
                <a:solidFill>
                  <a:srgbClr val="EBB53B"/>
                </a:solidFill>
                <a:latin typeface="Arial"/>
                <a:cs typeface="Arial"/>
              </a:rPr>
              <a:t>(Each group or individual read aloud)</a:t>
            </a:r>
          </a:p>
        </p:txBody>
      </p:sp>
    </p:spTree>
    <p:extLst>
      <p:ext uri="{BB962C8B-B14F-4D97-AF65-F5344CB8AC3E}">
        <p14:creationId xmlns:p14="http://schemas.microsoft.com/office/powerpoint/2010/main" val="21259938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aborPg3.jpg">
            <a:extLst>
              <a:ext uri="{FF2B5EF4-FFF2-40B4-BE49-F238E27FC236}">
                <a16:creationId xmlns:a16="http://schemas.microsoft.com/office/drawing/2014/main" id="{18BE00AC-0802-4084-BA6C-1FD06929505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78E87F0-5C6F-4E6C-BF17-F06AF3219F9E}"/>
              </a:ext>
            </a:extLst>
          </p:cNvPr>
          <p:cNvSpPr txBox="1"/>
          <p:nvPr/>
        </p:nvSpPr>
        <p:spPr>
          <a:xfrm>
            <a:off x="0" y="0"/>
            <a:ext cx="9144001" cy="4524315"/>
          </a:xfrm>
          <a:prstGeom prst="rect">
            <a:avLst/>
          </a:prstGeom>
          <a:noFill/>
        </p:spPr>
        <p:txBody>
          <a:bodyPr wrap="square" rtlCol="0">
            <a:spAutoFit/>
          </a:bodyPr>
          <a:lstStyle/>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All</a:t>
            </a: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The soul of the sluggard craves and gets nothing, </a:t>
            </a:r>
          </a:p>
          <a:p>
            <a:pPr algn="ctr" defTabSz="457177">
              <a:defRPr/>
            </a:pPr>
            <a:r>
              <a:rPr lang="en-GB" sz="3200" b="1" kern="0">
                <a:solidFill>
                  <a:srgbClr val="FEFFFB"/>
                </a:solidFill>
                <a:effectLst>
                  <a:glow rad="165100">
                    <a:prstClr val="black">
                      <a:alpha val="60000"/>
                    </a:prstClr>
                  </a:glow>
                </a:effectLst>
                <a:latin typeface="Calibri"/>
              </a:rPr>
              <a:t>while the soul of the diligent is richly supplied.</a:t>
            </a: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Proverbs 13:4</a:t>
            </a:r>
          </a:p>
        </p:txBody>
      </p:sp>
    </p:spTree>
    <p:extLst>
      <p:ext uri="{BB962C8B-B14F-4D97-AF65-F5344CB8AC3E}">
        <p14:creationId xmlns:p14="http://schemas.microsoft.com/office/powerpoint/2010/main" val="72118949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AMP-Theme-Blank.jpg">
            <a:extLst>
              <a:ext uri="{FF2B5EF4-FFF2-40B4-BE49-F238E27FC236}">
                <a16:creationId xmlns:a16="http://schemas.microsoft.com/office/drawing/2014/main" id="{DA58F49C-E362-4442-9406-08743A300891}"/>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63" y="0"/>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0CB08C3-9722-4F21-B1D9-307707BF2618}"/>
              </a:ext>
            </a:extLst>
          </p:cNvPr>
          <p:cNvSpPr txBox="1"/>
          <p:nvPr/>
        </p:nvSpPr>
        <p:spPr>
          <a:xfrm>
            <a:off x="4087519" y="0"/>
            <a:ext cx="5056483" cy="6986527"/>
          </a:xfrm>
          <a:prstGeom prst="rect">
            <a:avLst/>
          </a:prstGeom>
          <a:noFill/>
        </p:spPr>
        <p:txBody>
          <a:bodyPr wrap="square" rtlCol="0">
            <a:spAutoFit/>
          </a:bodyPr>
          <a:lstStyle/>
          <a:p>
            <a:pPr algn="ctr" defTabSz="457177">
              <a:defRPr/>
            </a:pPr>
            <a:endParaRPr lang="en-GB" sz="3200" b="1" kern="0">
              <a:solidFill>
                <a:prstClr val="black"/>
              </a:solidFill>
              <a:effectLst/>
              <a:latin typeface="Calibri"/>
            </a:endParaRPr>
          </a:p>
          <a:p>
            <a:pPr algn="ctr" defTabSz="457177">
              <a:defRPr/>
            </a:pPr>
            <a:endParaRPr lang="en-GB" sz="3200" b="1" kern="0">
              <a:solidFill>
                <a:prstClr val="black"/>
              </a:solidFill>
              <a:effectLst/>
              <a:latin typeface="Calibri"/>
            </a:endParaRPr>
          </a:p>
          <a:p>
            <a:pPr algn="ctr" defTabSz="457177">
              <a:defRPr/>
            </a:pPr>
            <a:endParaRPr lang="en-GB" sz="3200" b="1" kern="0">
              <a:solidFill>
                <a:prstClr val="black"/>
              </a:solidFill>
              <a:effectLst/>
              <a:latin typeface="Calibri"/>
            </a:endParaRPr>
          </a:p>
          <a:p>
            <a:pPr algn="ctr" defTabSz="457177">
              <a:defRPr/>
            </a:pPr>
            <a:r>
              <a:rPr lang="en-GB" sz="3200" b="1" kern="0">
                <a:solidFill>
                  <a:prstClr val="black"/>
                </a:solidFill>
                <a:effectLst/>
                <a:latin typeface="Calibri"/>
              </a:rPr>
              <a:t>Women</a:t>
            </a:r>
          </a:p>
          <a:p>
            <a:pPr algn="ctr" defTabSz="457177">
              <a:defRPr/>
            </a:pPr>
            <a:endParaRPr lang="en-GB" sz="3200" b="1" kern="0">
              <a:solidFill>
                <a:prstClr val="black"/>
              </a:solidFill>
              <a:effectLst/>
              <a:latin typeface="Calibri"/>
            </a:endParaRPr>
          </a:p>
          <a:p>
            <a:pPr algn="ctr" defTabSz="457177">
              <a:defRPr/>
            </a:pPr>
            <a:r>
              <a:rPr lang="en-GB" sz="3200" b="1" kern="0">
                <a:solidFill>
                  <a:prstClr val="black"/>
                </a:solidFill>
                <a:effectLst/>
                <a:latin typeface="Calibri"/>
              </a:rPr>
              <a:t>And let us not grow weary of doing good, </a:t>
            </a:r>
          </a:p>
          <a:p>
            <a:pPr algn="ctr" defTabSz="457177">
              <a:defRPr/>
            </a:pPr>
            <a:r>
              <a:rPr lang="en-GB" sz="3200" b="1" kern="0">
                <a:solidFill>
                  <a:prstClr val="black"/>
                </a:solidFill>
                <a:effectLst/>
                <a:latin typeface="Calibri"/>
              </a:rPr>
              <a:t>for in due season we will reap, </a:t>
            </a:r>
          </a:p>
          <a:p>
            <a:pPr algn="ctr" defTabSz="457177">
              <a:defRPr/>
            </a:pPr>
            <a:r>
              <a:rPr lang="en-GB" sz="3200" b="1" kern="0">
                <a:solidFill>
                  <a:prstClr val="black"/>
                </a:solidFill>
                <a:effectLst/>
                <a:latin typeface="Calibri"/>
              </a:rPr>
              <a:t>if we do not give up.</a:t>
            </a:r>
          </a:p>
          <a:p>
            <a:pPr algn="ctr" defTabSz="457177">
              <a:defRPr/>
            </a:pPr>
            <a:endParaRPr lang="en-GB" sz="3200" b="1" kern="0">
              <a:solidFill>
                <a:prstClr val="black"/>
              </a:solidFill>
              <a:effectLst/>
              <a:latin typeface="Calibri"/>
            </a:endParaRPr>
          </a:p>
          <a:p>
            <a:pPr algn="ctr" defTabSz="457177">
              <a:defRPr/>
            </a:pPr>
            <a:r>
              <a:rPr lang="en-GB" sz="3200" b="1" kern="0">
                <a:solidFill>
                  <a:prstClr val="black"/>
                </a:solidFill>
                <a:effectLst/>
                <a:latin typeface="Calibri"/>
              </a:rPr>
              <a:t>Galatians 6:9</a:t>
            </a:r>
          </a:p>
          <a:p>
            <a:pPr algn="ctr" defTabSz="457177">
              <a:defRPr/>
            </a:pPr>
            <a:endParaRPr lang="en-GB" sz="3200" b="1" kern="0">
              <a:solidFill>
                <a:prstClr val="black"/>
              </a:solidFill>
              <a:effectLst/>
              <a:latin typeface="Calibri"/>
            </a:endParaRPr>
          </a:p>
          <a:p>
            <a:pPr algn="ctr" defTabSz="457177">
              <a:defRPr/>
            </a:pPr>
            <a:endParaRPr lang="en-GB" sz="3200" b="1" kern="0">
              <a:solidFill>
                <a:prstClr val="black"/>
              </a:solidFill>
              <a:effectLst/>
              <a:latin typeface="Calibri"/>
            </a:endParaRPr>
          </a:p>
        </p:txBody>
      </p:sp>
    </p:spTree>
    <p:extLst>
      <p:ext uri="{BB962C8B-B14F-4D97-AF65-F5344CB8AC3E}">
        <p14:creationId xmlns:p14="http://schemas.microsoft.com/office/powerpoint/2010/main" val="385517542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WorkMatters-Theme-Blank.jpg">
            <a:extLst>
              <a:ext uri="{FF2B5EF4-FFF2-40B4-BE49-F238E27FC236}">
                <a16:creationId xmlns:a16="http://schemas.microsoft.com/office/drawing/2014/main" id="{0BCCDE43-46A9-42AE-BEB6-A2CB5FE43C5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63" y="0"/>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2A8FCC2-9574-4410-94A4-7D66B989F69A}"/>
              </a:ext>
            </a:extLst>
          </p:cNvPr>
          <p:cNvSpPr txBox="1"/>
          <p:nvPr/>
        </p:nvSpPr>
        <p:spPr>
          <a:xfrm>
            <a:off x="3328410" y="1961321"/>
            <a:ext cx="5810828" cy="4031873"/>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200" b="1" i="0" u="none" strike="noStrike" kern="0" cap="none" spc="0" normalizeH="0" baseline="0">
                <a:ln>
                  <a:noFill/>
                </a:ln>
                <a:effectLst/>
                <a:uLnTx/>
                <a:uFillTx/>
                <a:latin typeface="Calibri"/>
              </a:defRPr>
            </a:lvl1pPr>
          </a:lstStyle>
          <a:p>
            <a:pPr defTabSz="457177"/>
            <a:r>
              <a:rPr lang="en-GB">
                <a:solidFill>
                  <a:prstClr val="black"/>
                </a:solidFill>
              </a:rPr>
              <a:t>Men</a:t>
            </a:r>
          </a:p>
          <a:p>
            <a:pPr defTabSz="457177"/>
            <a:endParaRPr lang="en-GB">
              <a:solidFill>
                <a:prstClr val="black"/>
              </a:solidFill>
            </a:endParaRPr>
          </a:p>
          <a:p>
            <a:pPr defTabSz="457177"/>
            <a:r>
              <a:rPr lang="en-GB">
                <a:solidFill>
                  <a:prstClr val="black"/>
                </a:solidFill>
              </a:rPr>
              <a:t>Whatever your hand finds to do, do it with your might</a:t>
            </a:r>
          </a:p>
          <a:p>
            <a:pPr defTabSz="457177"/>
            <a:endParaRPr lang="en-GB">
              <a:solidFill>
                <a:prstClr val="black"/>
              </a:solidFill>
            </a:endParaRPr>
          </a:p>
          <a:p>
            <a:pPr defTabSz="457177"/>
            <a:r>
              <a:rPr lang="en-GB">
                <a:solidFill>
                  <a:prstClr val="black"/>
                </a:solidFill>
              </a:rPr>
              <a:t>Ecclesiastes 9:10</a:t>
            </a:r>
          </a:p>
          <a:p>
            <a:pPr defTabSz="457177"/>
            <a:endParaRPr lang="en-GB">
              <a:solidFill>
                <a:prstClr val="black"/>
              </a:solidFill>
            </a:endParaRPr>
          </a:p>
          <a:p>
            <a:pPr defTabSz="457177"/>
            <a:endParaRPr lang="en-GB">
              <a:solidFill>
                <a:prstClr val="black"/>
              </a:solidFill>
            </a:endParaRPr>
          </a:p>
        </p:txBody>
      </p:sp>
    </p:spTree>
    <p:extLst>
      <p:ext uri="{BB962C8B-B14F-4D97-AF65-F5344CB8AC3E}">
        <p14:creationId xmlns:p14="http://schemas.microsoft.com/office/powerpoint/2010/main" val="422846138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C106D7-32F3-41CE-844C-A9F0A9EDF220}"/>
              </a:ext>
            </a:extLst>
          </p:cNvPr>
          <p:cNvSpPr txBox="1"/>
          <p:nvPr/>
        </p:nvSpPr>
        <p:spPr>
          <a:xfrm>
            <a:off x="0" y="0"/>
            <a:ext cx="9144001" cy="353943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200" b="1" i="0" u="none" strike="noStrike" kern="0" cap="none" spc="0" normalizeH="0" baseline="0">
                <a:ln>
                  <a:noFill/>
                </a:ln>
                <a:effectLst/>
                <a:uLnTx/>
                <a:uFillTx/>
                <a:latin typeface="Calibri"/>
              </a:defRPr>
            </a:lvl1pPr>
          </a:lstStyle>
          <a:p>
            <a:pPr defTabSz="457177"/>
            <a:endParaRPr lang="en-GB">
              <a:solidFill>
                <a:prstClr val="black"/>
              </a:solidFill>
            </a:endParaRPr>
          </a:p>
          <a:p>
            <a:pPr defTabSz="457177"/>
            <a:r>
              <a:rPr lang="en-GB">
                <a:solidFill>
                  <a:prstClr val="black"/>
                </a:solidFill>
              </a:rPr>
              <a:t>All</a:t>
            </a:r>
          </a:p>
          <a:p>
            <a:pPr defTabSz="457177"/>
            <a:endParaRPr lang="en-GB">
              <a:solidFill>
                <a:prstClr val="black"/>
              </a:solidFill>
            </a:endParaRPr>
          </a:p>
          <a:p>
            <a:pPr defTabSz="457177"/>
            <a:r>
              <a:rPr lang="en-GB">
                <a:solidFill>
                  <a:prstClr val="black"/>
                </a:solidFill>
              </a:rPr>
              <a:t>The hand of the diligent will rule, </a:t>
            </a:r>
          </a:p>
          <a:p>
            <a:pPr defTabSz="457177"/>
            <a:r>
              <a:rPr lang="en-GB">
                <a:solidFill>
                  <a:prstClr val="black"/>
                </a:solidFill>
              </a:rPr>
              <a:t>while the slothful will be put to forced labor.</a:t>
            </a:r>
          </a:p>
          <a:p>
            <a:pPr defTabSz="457177"/>
            <a:endParaRPr lang="en-GB">
              <a:solidFill>
                <a:prstClr val="black"/>
              </a:solidFill>
            </a:endParaRPr>
          </a:p>
          <a:p>
            <a:pPr defTabSz="457177"/>
            <a:r>
              <a:rPr lang="en-GB">
                <a:solidFill>
                  <a:prstClr val="black"/>
                </a:solidFill>
              </a:rPr>
              <a:t>Proverbs 12:24</a:t>
            </a:r>
          </a:p>
        </p:txBody>
      </p:sp>
    </p:spTree>
    <p:extLst>
      <p:ext uri="{BB962C8B-B14F-4D97-AF65-F5344CB8AC3E}">
        <p14:creationId xmlns:p14="http://schemas.microsoft.com/office/powerpoint/2010/main" val="203237335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Father'sDay-Theme-Blank.jpg">
            <a:extLst>
              <a:ext uri="{FF2B5EF4-FFF2-40B4-BE49-F238E27FC236}">
                <a16:creationId xmlns:a16="http://schemas.microsoft.com/office/drawing/2014/main" id="{6EF52769-ABD3-4650-BCC4-97AF570567D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63" y="0"/>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F1BE4A6-725F-4F87-9DAF-B944077FCD58}"/>
              </a:ext>
            </a:extLst>
          </p:cNvPr>
          <p:cNvSpPr txBox="1"/>
          <p:nvPr/>
        </p:nvSpPr>
        <p:spPr>
          <a:xfrm>
            <a:off x="0" y="0"/>
            <a:ext cx="9144001" cy="4031873"/>
          </a:xfrm>
          <a:prstGeom prst="rect">
            <a:avLst/>
          </a:prstGeom>
          <a:noFill/>
        </p:spPr>
        <p:txBody>
          <a:bodyPr wrap="square" rtlCol="0">
            <a:spAutoFit/>
          </a:bodyPr>
          <a:lstStyle/>
          <a:p>
            <a:pPr algn="ctr" defTabSz="457177">
              <a:defRPr/>
            </a:pPr>
            <a:endParaRPr lang="en-GB" sz="3200" b="1" kern="0">
              <a:solidFill>
                <a:srgbClr val="FEFFFB"/>
              </a:solidFill>
              <a:effectLst>
                <a:glow rad="165100">
                  <a:prstClr val="black">
                    <a:alpha val="88000"/>
                  </a:prstClr>
                </a:glow>
              </a:effectLst>
              <a:latin typeface="Calibri"/>
            </a:endParaRPr>
          </a:p>
          <a:p>
            <a:pPr algn="ctr" defTabSz="457177">
              <a:defRPr/>
            </a:pPr>
            <a:r>
              <a:rPr lang="en-GB" sz="3200" b="1" kern="0">
                <a:solidFill>
                  <a:srgbClr val="FEFFFB"/>
                </a:solidFill>
                <a:effectLst>
                  <a:glow rad="165100">
                    <a:prstClr val="black">
                      <a:alpha val="88000"/>
                    </a:prstClr>
                  </a:glow>
                </a:effectLst>
                <a:latin typeface="Calibri"/>
              </a:rPr>
              <a:t>Teacher</a:t>
            </a:r>
          </a:p>
          <a:p>
            <a:pPr algn="ctr" defTabSz="457177">
              <a:defRPr/>
            </a:pPr>
            <a:endParaRPr lang="en-GB" sz="3200" b="1" kern="0">
              <a:solidFill>
                <a:srgbClr val="FEFFFB"/>
              </a:solidFill>
              <a:effectLst>
                <a:glow rad="165100">
                  <a:prstClr val="black">
                    <a:alpha val="88000"/>
                  </a:prstClr>
                </a:glow>
              </a:effectLst>
              <a:latin typeface="Calibri"/>
            </a:endParaRPr>
          </a:p>
          <a:p>
            <a:pPr algn="ctr" defTabSz="457177">
              <a:defRPr/>
            </a:pPr>
            <a:r>
              <a:rPr lang="en-GB" sz="3200" b="1" kern="0">
                <a:solidFill>
                  <a:srgbClr val="FEFFFB"/>
                </a:solidFill>
                <a:effectLst>
                  <a:glow rad="165100">
                    <a:prstClr val="black">
                      <a:alpha val="88000"/>
                    </a:prstClr>
                  </a:glow>
                </a:effectLst>
                <a:latin typeface="Calibri"/>
              </a:rPr>
              <a:t>The plans of the diligent lead surely to abundance, </a:t>
            </a:r>
          </a:p>
          <a:p>
            <a:pPr algn="ctr" defTabSz="457177">
              <a:defRPr/>
            </a:pPr>
            <a:r>
              <a:rPr lang="en-GB" sz="3200" b="1" kern="0">
                <a:solidFill>
                  <a:srgbClr val="FEFFFB"/>
                </a:solidFill>
                <a:effectLst>
                  <a:glow rad="165100">
                    <a:prstClr val="black">
                      <a:alpha val="88000"/>
                    </a:prstClr>
                  </a:glow>
                </a:effectLst>
                <a:latin typeface="Calibri"/>
              </a:rPr>
              <a:t>but everyone who is hasty comes to poverty</a:t>
            </a:r>
          </a:p>
          <a:p>
            <a:pPr algn="ctr" defTabSz="457177">
              <a:defRPr/>
            </a:pPr>
            <a:endParaRPr lang="en-GB" sz="3200" b="1" kern="0">
              <a:solidFill>
                <a:srgbClr val="FEFFFB"/>
              </a:solidFill>
              <a:effectLst>
                <a:glow rad="165100">
                  <a:prstClr val="black">
                    <a:alpha val="88000"/>
                  </a:prstClr>
                </a:glow>
              </a:effectLst>
              <a:latin typeface="Calibri"/>
            </a:endParaRPr>
          </a:p>
          <a:p>
            <a:pPr algn="ctr" defTabSz="457177">
              <a:defRPr/>
            </a:pPr>
            <a:r>
              <a:rPr lang="en-GB" sz="3200" b="1" kern="0">
                <a:solidFill>
                  <a:srgbClr val="FEFFFB"/>
                </a:solidFill>
                <a:effectLst>
                  <a:glow rad="165100">
                    <a:prstClr val="black">
                      <a:alpha val="88000"/>
                    </a:prstClr>
                  </a:glow>
                </a:effectLst>
                <a:latin typeface="Calibri"/>
              </a:rPr>
              <a:t>Proverbs 21:5</a:t>
            </a:r>
          </a:p>
          <a:p>
            <a:pPr algn="ctr" defTabSz="457177">
              <a:defRPr/>
            </a:pPr>
            <a:endParaRPr lang="en-GB" sz="3200" b="1" kern="0">
              <a:solidFill>
                <a:srgbClr val="FEFFFB"/>
              </a:solidFill>
              <a:effectLst>
                <a:glow rad="165100">
                  <a:prstClr val="black">
                    <a:alpha val="88000"/>
                  </a:prstClr>
                </a:glow>
              </a:effectLst>
              <a:latin typeface="Calibri"/>
            </a:endParaRPr>
          </a:p>
        </p:txBody>
      </p:sp>
    </p:spTree>
    <p:extLst>
      <p:ext uri="{BB962C8B-B14F-4D97-AF65-F5344CB8AC3E}">
        <p14:creationId xmlns:p14="http://schemas.microsoft.com/office/powerpoint/2010/main" val="422370617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Mother's-Day-Theme-Blank.jpg">
            <a:extLst>
              <a:ext uri="{FF2B5EF4-FFF2-40B4-BE49-F238E27FC236}">
                <a16:creationId xmlns:a16="http://schemas.microsoft.com/office/drawing/2014/main" id="{019B644D-C98C-4B80-81DB-222AE494737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63" y="0"/>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41276F99-5854-410D-8036-8411A2B984F9}"/>
              </a:ext>
            </a:extLst>
          </p:cNvPr>
          <p:cNvSpPr txBox="1"/>
          <p:nvPr/>
        </p:nvSpPr>
        <p:spPr>
          <a:xfrm>
            <a:off x="-159026" y="1702906"/>
            <a:ext cx="6202016" cy="353943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200" b="1" i="0" u="none" strike="noStrike" kern="0" cap="none" spc="0" normalizeH="0" baseline="0">
                <a:ln>
                  <a:noFill/>
                </a:ln>
                <a:effectLst/>
                <a:uLnTx/>
                <a:uFillTx/>
                <a:latin typeface="Calibri"/>
              </a:defRPr>
            </a:lvl1pPr>
          </a:lstStyle>
          <a:p>
            <a:pPr defTabSz="457177"/>
            <a:endParaRPr lang="en-GB">
              <a:solidFill>
                <a:prstClr val="black"/>
              </a:solidFill>
            </a:endParaRPr>
          </a:p>
          <a:p>
            <a:pPr defTabSz="457177"/>
            <a:r>
              <a:rPr lang="en-GB">
                <a:solidFill>
                  <a:prstClr val="black"/>
                </a:solidFill>
              </a:rPr>
              <a:t>Women</a:t>
            </a:r>
          </a:p>
          <a:p>
            <a:pPr defTabSz="457177"/>
            <a:endParaRPr lang="en-GB">
              <a:solidFill>
                <a:prstClr val="black"/>
              </a:solidFill>
            </a:endParaRPr>
          </a:p>
          <a:p>
            <a:pPr defTabSz="457177"/>
            <a:r>
              <a:rPr lang="en-GB">
                <a:solidFill>
                  <a:prstClr val="black"/>
                </a:solidFill>
              </a:rPr>
              <a:t>Keep your heart with all vigilance, </a:t>
            </a:r>
          </a:p>
          <a:p>
            <a:pPr defTabSz="457177"/>
            <a:r>
              <a:rPr lang="en-GB">
                <a:solidFill>
                  <a:prstClr val="black"/>
                </a:solidFill>
              </a:rPr>
              <a:t>for from it flow the springs of life.</a:t>
            </a:r>
          </a:p>
          <a:p>
            <a:pPr defTabSz="457177"/>
            <a:endParaRPr lang="en-GB">
              <a:solidFill>
                <a:prstClr val="black"/>
              </a:solidFill>
            </a:endParaRPr>
          </a:p>
          <a:p>
            <a:pPr defTabSz="457177"/>
            <a:r>
              <a:rPr lang="en-GB">
                <a:solidFill>
                  <a:prstClr val="black"/>
                </a:solidFill>
              </a:rPr>
              <a:t>Proverbs 4:23</a:t>
            </a:r>
          </a:p>
        </p:txBody>
      </p:sp>
    </p:spTree>
    <p:extLst>
      <p:ext uri="{BB962C8B-B14F-4D97-AF65-F5344CB8AC3E}">
        <p14:creationId xmlns:p14="http://schemas.microsoft.com/office/powerpoint/2010/main" val="253145770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FC4F1D-E449-45BB-8506-53CED7B65CB1}"/>
              </a:ext>
            </a:extLst>
          </p:cNvPr>
          <p:cNvSpPr txBox="1"/>
          <p:nvPr/>
        </p:nvSpPr>
        <p:spPr>
          <a:xfrm>
            <a:off x="5401732" y="2265520"/>
            <a:ext cx="3742268" cy="3108544"/>
          </a:xfrm>
          <a:prstGeom prst="rect">
            <a:avLst/>
          </a:prstGeom>
          <a:noFill/>
        </p:spPr>
        <p:txBody>
          <a:bodyPr wrap="square" rtlCol="0">
            <a:spAutoFit/>
          </a:bodyPr>
          <a:lstStyle/>
          <a:p>
            <a:pPr algn="ctr" defTabSz="457177">
              <a:defRPr/>
            </a:pPr>
            <a:r>
              <a:rPr lang="en-GB" sz="2800" b="1" kern="0">
                <a:solidFill>
                  <a:srgbClr val="FEFFFB"/>
                </a:solidFill>
                <a:effectLst>
                  <a:glow rad="165100">
                    <a:prstClr val="black">
                      <a:alpha val="83000"/>
                    </a:prstClr>
                  </a:glow>
                </a:effectLst>
                <a:latin typeface="Calibri"/>
              </a:rPr>
              <a:t>Men</a:t>
            </a:r>
          </a:p>
          <a:p>
            <a:pPr algn="ctr" defTabSz="457177">
              <a:defRPr/>
            </a:pPr>
            <a:endParaRPr lang="en-GB" sz="2800" b="1" kern="0">
              <a:solidFill>
                <a:srgbClr val="FEFFFB"/>
              </a:solidFill>
              <a:effectLst>
                <a:glow rad="165100">
                  <a:prstClr val="black">
                    <a:alpha val="83000"/>
                  </a:prstClr>
                </a:glow>
              </a:effectLst>
              <a:latin typeface="Calibri"/>
            </a:endParaRPr>
          </a:p>
          <a:p>
            <a:pPr algn="ctr" defTabSz="457177">
              <a:defRPr/>
            </a:pPr>
            <a:r>
              <a:rPr lang="en-GB" sz="2800" b="1" kern="0">
                <a:solidFill>
                  <a:srgbClr val="FEFFFB"/>
                </a:solidFill>
                <a:effectLst>
                  <a:glow rad="165100">
                    <a:prstClr val="black">
                      <a:alpha val="83000"/>
                    </a:prstClr>
                  </a:glow>
                </a:effectLst>
                <a:latin typeface="Calibri"/>
              </a:rPr>
              <a:t>In all toil there is profit, but mere talk tends only to poverty.</a:t>
            </a:r>
          </a:p>
          <a:p>
            <a:pPr algn="ctr" defTabSz="457177">
              <a:defRPr/>
            </a:pPr>
            <a:endParaRPr lang="en-GB" sz="2800" b="1" kern="0">
              <a:solidFill>
                <a:srgbClr val="FEFFFB"/>
              </a:solidFill>
              <a:effectLst>
                <a:glow rad="165100">
                  <a:prstClr val="black">
                    <a:alpha val="83000"/>
                  </a:prstClr>
                </a:glow>
              </a:effectLst>
              <a:latin typeface="Calibri"/>
            </a:endParaRPr>
          </a:p>
          <a:p>
            <a:pPr algn="ctr" defTabSz="457177">
              <a:defRPr/>
            </a:pPr>
            <a:r>
              <a:rPr lang="en-GB" sz="2800" b="1" kern="0">
                <a:solidFill>
                  <a:srgbClr val="FEFFFB"/>
                </a:solidFill>
                <a:effectLst>
                  <a:glow rad="165100">
                    <a:prstClr val="black">
                      <a:alpha val="83000"/>
                    </a:prstClr>
                  </a:glow>
                </a:effectLst>
                <a:latin typeface="Calibri"/>
              </a:rPr>
              <a:t>Proverbs 14:23</a:t>
            </a:r>
          </a:p>
        </p:txBody>
      </p:sp>
    </p:spTree>
    <p:extLst>
      <p:ext uri="{BB962C8B-B14F-4D97-AF65-F5344CB8AC3E}">
        <p14:creationId xmlns:p14="http://schemas.microsoft.com/office/powerpoint/2010/main" val="823629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Rectangle 1026"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a:solidFill>
                <a:srgbClr val="333333"/>
              </a:solidFill>
              <a:latin typeface="Times New Roman" charset="0"/>
              <a:ea typeface="ＭＳ Ｐゴシック" charset="0"/>
              <a:cs typeface="ＭＳ Ｐゴシック" charset="0"/>
            </a:endParaRPr>
          </a:p>
        </p:txBody>
      </p:sp>
      <p:sp>
        <p:nvSpPr>
          <p:cNvPr id="365571" name="Text Box 1027"/>
          <p:cNvSpPr txBox="1">
            <a:spLocks noChangeArrowheads="1"/>
          </p:cNvSpPr>
          <p:nvPr/>
        </p:nvSpPr>
        <p:spPr bwMode="auto">
          <a:xfrm>
            <a:off x="4419600" y="6392863"/>
            <a:ext cx="48768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A9BDA9"/>
                </a:solidFill>
                <a:latin typeface="Times New Roman" charset="0"/>
                <a:ea typeface="ＭＳ Ｐゴシック" charset="0"/>
                <a:cs typeface="ＭＳ Ｐゴシック" charset="0"/>
              </a:rPr>
              <a:t>Walk Through The Bible </a:t>
            </a:r>
            <a:r>
              <a:rPr lang="en-US" sz="2400" b="1">
                <a:solidFill>
                  <a:srgbClr val="A9BDA9"/>
                </a:solidFill>
                <a:latin typeface="Times New Roman" charset="0"/>
                <a:ea typeface="Times New Roman" charset="0"/>
                <a:cs typeface="Times New Roman" charset="0"/>
              </a:rPr>
              <a:t>©</a:t>
            </a:r>
            <a:r>
              <a:rPr lang="en-US" sz="2400" b="1">
                <a:solidFill>
                  <a:srgbClr val="A9BDA9"/>
                </a:solidFill>
                <a:latin typeface="Times New Roman" charset="0"/>
                <a:ea typeface="ＭＳ Ｐゴシック" charset="0"/>
                <a:cs typeface="ＭＳ Ｐゴシック" charset="0"/>
              </a:rPr>
              <a:t>1989</a:t>
            </a:r>
          </a:p>
        </p:txBody>
      </p:sp>
      <p:sp>
        <p:nvSpPr>
          <p:cNvPr id="365572" name="Text Box 1028"/>
          <p:cNvSpPr txBox="1">
            <a:spLocks noChangeArrowheads="1"/>
          </p:cNvSpPr>
          <p:nvPr/>
        </p:nvSpPr>
        <p:spPr bwMode="auto">
          <a:xfrm>
            <a:off x="952500" y="152400"/>
            <a:ext cx="4381500" cy="8239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defTabSz="914400" fontAlgn="base">
              <a:spcBef>
                <a:spcPct val="50000"/>
              </a:spcBef>
              <a:spcAft>
                <a:spcPct val="0"/>
              </a:spcAft>
              <a:defRPr/>
            </a:pPr>
            <a:r>
              <a:rPr lang="en-US" sz="4800" b="1">
                <a:solidFill>
                  <a:srgbClr val="FFFFFF"/>
                </a:solidFill>
                <a:latin typeface="Times New Roman" charset="0"/>
                <a:ea typeface="ＭＳ Ｐゴシック" charset="0"/>
                <a:cs typeface="ＭＳ Ｐゴシック" charset="0"/>
              </a:rPr>
              <a:t>Nehemiah:</a:t>
            </a:r>
          </a:p>
        </p:txBody>
      </p:sp>
      <p:sp>
        <p:nvSpPr>
          <p:cNvPr id="365573" name="Text Box 1029"/>
          <p:cNvSpPr txBox="1">
            <a:spLocks noChangeArrowheads="1"/>
          </p:cNvSpPr>
          <p:nvPr/>
        </p:nvSpPr>
        <p:spPr bwMode="auto">
          <a:xfrm>
            <a:off x="4038600" y="152400"/>
            <a:ext cx="2819400" cy="8239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defTabSz="914400" fontAlgn="base">
              <a:spcBef>
                <a:spcPct val="50000"/>
              </a:spcBef>
              <a:spcAft>
                <a:spcPct val="0"/>
              </a:spcAft>
              <a:defRPr/>
            </a:pPr>
            <a:r>
              <a:rPr lang="en-US" sz="4800" b="1">
                <a:solidFill>
                  <a:srgbClr val="FFFFFF"/>
                </a:solidFill>
                <a:latin typeface="Times New Roman" charset="0"/>
                <a:ea typeface="ＭＳ Ｐゴシック" charset="0"/>
                <a:cs typeface="ＭＳ Ｐゴシック" charset="0"/>
              </a:rPr>
              <a:t>Walls</a:t>
            </a:r>
          </a:p>
        </p:txBody>
      </p:sp>
      <p:pic>
        <p:nvPicPr>
          <p:cNvPr id="568325" name="Picture 1030" descr="Nehemiah"/>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0" y="952500"/>
            <a:ext cx="6858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8326" name="Rectangle 1031"/>
          <p:cNvSpPr>
            <a:spLocks noGrp="1" noChangeArrowheads="1"/>
          </p:cNvSpPr>
          <p:nvPr>
            <p:ph type="title" idx="4294967295"/>
          </p:nvPr>
        </p:nvSpPr>
        <p:spPr>
          <a:xfrm>
            <a:off x="685800" y="457200"/>
            <a:ext cx="7239000" cy="1143000"/>
          </a:xfrm>
        </p:spPr>
        <p:txBody>
          <a:bodyPr/>
          <a:lstStyle/>
          <a:p>
            <a:pPr algn="r"/>
            <a:r>
              <a:rPr lang="en-US">
                <a:latin typeface="Times New Roman" charset="0"/>
                <a:ea typeface="ＭＳ Ｐゴシック" charset="0"/>
                <a:cs typeface="ＭＳ Ｐゴシック" charset="0"/>
              </a:rPr>
              <a:t>Our Key Word</a:t>
            </a:r>
          </a:p>
        </p:txBody>
      </p:sp>
    </p:spTree>
    <p:extLst>
      <p:ext uri="{BB962C8B-B14F-4D97-AF65-F5344CB8AC3E}">
        <p14:creationId xmlns:p14="http://schemas.microsoft.com/office/powerpoint/2010/main" val="19810891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365573"/>
                                        </p:tgtEl>
                                        <p:attrNameLst>
                                          <p:attrName>style.visibility</p:attrName>
                                        </p:attrNameLst>
                                      </p:cBhvr>
                                      <p:to>
                                        <p:strVal val="visible"/>
                                      </p:to>
                                    </p:set>
                                    <p:animEffect transition="in" filter="dissolve">
                                      <p:cBhvr>
                                        <p:cTn id="7" dur="500"/>
                                        <p:tgtEl>
                                          <p:spTgt spid="365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573" grpId="0"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CA5357-2123-4F89-B865-0BE6E8FE8D9A}"/>
              </a:ext>
            </a:extLst>
          </p:cNvPr>
          <p:cNvSpPr txBox="1"/>
          <p:nvPr/>
        </p:nvSpPr>
        <p:spPr>
          <a:xfrm>
            <a:off x="6135757" y="0"/>
            <a:ext cx="3008244" cy="5262980"/>
          </a:xfrm>
          <a:prstGeom prst="rect">
            <a:avLst/>
          </a:prstGeom>
          <a:noFill/>
        </p:spPr>
        <p:txBody>
          <a:bodyPr wrap="square" rtlCol="0">
            <a:spAutoFit/>
          </a:bodyPr>
          <a:lstStyle/>
          <a:p>
            <a:pPr algn="ctr" defTabSz="457177">
              <a:defRPr/>
            </a:pPr>
            <a:endParaRPr lang="en-GB" sz="2800" b="1" kern="0">
              <a:solidFill>
                <a:srgbClr val="FEFFFB"/>
              </a:solidFill>
              <a:effectLst>
                <a:glow rad="165100">
                  <a:prstClr val="black">
                    <a:alpha val="95000"/>
                  </a:prstClr>
                </a:glow>
              </a:effectLst>
              <a:latin typeface="Calibri"/>
            </a:endParaRPr>
          </a:p>
          <a:p>
            <a:pPr algn="ctr" defTabSz="457177">
              <a:defRPr/>
            </a:pPr>
            <a:r>
              <a:rPr lang="en-GB" sz="2800" b="1" kern="0">
                <a:solidFill>
                  <a:srgbClr val="FEFFFB"/>
                </a:solidFill>
                <a:effectLst>
                  <a:glow rad="165100">
                    <a:prstClr val="black">
                      <a:alpha val="95000"/>
                    </a:prstClr>
                  </a:glow>
                </a:effectLst>
                <a:latin typeface="Calibri"/>
              </a:rPr>
              <a:t>Young Men</a:t>
            </a:r>
          </a:p>
          <a:p>
            <a:pPr algn="ctr" defTabSz="457177">
              <a:defRPr/>
            </a:pPr>
            <a:endParaRPr lang="en-GB" sz="2800" b="1" kern="0">
              <a:solidFill>
                <a:srgbClr val="FEFFFB"/>
              </a:solidFill>
              <a:effectLst>
                <a:glow rad="165100">
                  <a:prstClr val="black">
                    <a:alpha val="95000"/>
                  </a:prstClr>
                </a:glow>
              </a:effectLst>
              <a:latin typeface="Calibri"/>
            </a:endParaRPr>
          </a:p>
          <a:p>
            <a:pPr algn="ctr" defTabSz="457177">
              <a:defRPr/>
            </a:pPr>
            <a:endParaRPr lang="en-GB" sz="2800" b="1" kern="0">
              <a:solidFill>
                <a:srgbClr val="FEFFFB"/>
              </a:solidFill>
              <a:effectLst>
                <a:glow rad="165100">
                  <a:prstClr val="black">
                    <a:alpha val="95000"/>
                  </a:prstClr>
                </a:glow>
              </a:effectLst>
              <a:latin typeface="Calibri"/>
            </a:endParaRPr>
          </a:p>
          <a:p>
            <a:pPr algn="ctr" defTabSz="457177">
              <a:defRPr/>
            </a:pPr>
            <a:r>
              <a:rPr lang="en-GB" sz="2800" b="1" kern="0">
                <a:solidFill>
                  <a:srgbClr val="FEFFFB"/>
                </a:solidFill>
                <a:effectLst>
                  <a:glow rad="165100">
                    <a:prstClr val="black">
                      <a:alpha val="95000"/>
                    </a:prstClr>
                  </a:glow>
                </a:effectLst>
                <a:latin typeface="Calibri"/>
              </a:rPr>
              <a:t>Keep hold of instruction; </a:t>
            </a:r>
          </a:p>
          <a:p>
            <a:pPr algn="ctr" defTabSz="457177">
              <a:defRPr/>
            </a:pPr>
            <a:r>
              <a:rPr lang="en-GB" sz="2800" b="1" kern="0">
                <a:solidFill>
                  <a:srgbClr val="FEFFFB"/>
                </a:solidFill>
                <a:effectLst>
                  <a:glow rad="165100">
                    <a:prstClr val="black">
                      <a:alpha val="95000"/>
                    </a:prstClr>
                  </a:glow>
                </a:effectLst>
                <a:latin typeface="Calibri"/>
              </a:rPr>
              <a:t>do not let go, guard her, </a:t>
            </a:r>
          </a:p>
          <a:p>
            <a:pPr algn="ctr" defTabSz="457177">
              <a:defRPr/>
            </a:pPr>
            <a:r>
              <a:rPr lang="en-GB" sz="2800" b="1" kern="0">
                <a:solidFill>
                  <a:srgbClr val="FEFFFB"/>
                </a:solidFill>
                <a:effectLst>
                  <a:glow rad="165100">
                    <a:prstClr val="black">
                      <a:alpha val="95000"/>
                    </a:prstClr>
                  </a:glow>
                </a:effectLst>
                <a:latin typeface="Calibri"/>
              </a:rPr>
              <a:t>for she is your life.</a:t>
            </a:r>
          </a:p>
          <a:p>
            <a:pPr algn="ctr" defTabSz="457177">
              <a:defRPr/>
            </a:pPr>
            <a:endParaRPr lang="en-GB" sz="2800" b="1" kern="0">
              <a:solidFill>
                <a:srgbClr val="FEFFFB"/>
              </a:solidFill>
              <a:effectLst>
                <a:glow rad="165100">
                  <a:prstClr val="black">
                    <a:alpha val="95000"/>
                  </a:prstClr>
                </a:glow>
              </a:effectLst>
              <a:latin typeface="Calibri"/>
            </a:endParaRPr>
          </a:p>
          <a:p>
            <a:pPr algn="ctr" defTabSz="457177">
              <a:defRPr/>
            </a:pPr>
            <a:r>
              <a:rPr lang="en-GB" sz="2800" b="1" kern="0">
                <a:solidFill>
                  <a:srgbClr val="FEFFFB"/>
                </a:solidFill>
                <a:effectLst>
                  <a:glow rad="165100">
                    <a:prstClr val="black">
                      <a:alpha val="95000"/>
                    </a:prstClr>
                  </a:glow>
                </a:effectLst>
                <a:latin typeface="Calibri"/>
              </a:rPr>
              <a:t>Proverbs 4:13</a:t>
            </a:r>
          </a:p>
          <a:p>
            <a:pPr algn="ctr" defTabSz="457177">
              <a:defRPr/>
            </a:pPr>
            <a:endParaRPr lang="en-GB" sz="2800" b="1" kern="0">
              <a:solidFill>
                <a:srgbClr val="FEFFFB"/>
              </a:solidFill>
              <a:effectLst>
                <a:glow rad="165100">
                  <a:prstClr val="black">
                    <a:alpha val="95000"/>
                  </a:prstClr>
                </a:glow>
              </a:effectLst>
              <a:latin typeface="Calibri"/>
            </a:endParaRPr>
          </a:p>
        </p:txBody>
      </p:sp>
    </p:spTree>
    <p:extLst>
      <p:ext uri="{BB962C8B-B14F-4D97-AF65-F5344CB8AC3E}">
        <p14:creationId xmlns:p14="http://schemas.microsoft.com/office/powerpoint/2010/main" val="173368460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D2AD1C-60CD-460F-B982-1C2B94732C16}"/>
              </a:ext>
            </a:extLst>
          </p:cNvPr>
          <p:cNvSpPr txBox="1"/>
          <p:nvPr/>
        </p:nvSpPr>
        <p:spPr>
          <a:xfrm rot="21403113">
            <a:off x="-81473" y="1356779"/>
            <a:ext cx="9144001" cy="3108544"/>
          </a:xfrm>
          <a:prstGeom prst="rect">
            <a:avLst/>
          </a:prstGeom>
          <a:noFill/>
        </p:spPr>
        <p:txBody>
          <a:bodyPr wrap="square" rtlCol="0">
            <a:spAutoFit/>
          </a:bodyPr>
          <a:lstStyle/>
          <a:p>
            <a:pPr algn="ctr" defTabSz="457177">
              <a:defRPr/>
            </a:pPr>
            <a:r>
              <a:rPr lang="en-GB" sz="2800" b="1" kern="0">
                <a:solidFill>
                  <a:sysClr val="windowText" lastClr="000000"/>
                </a:solidFill>
                <a:effectLst>
                  <a:glow rad="165100">
                    <a:prstClr val="white">
                      <a:alpha val="60000"/>
                    </a:prstClr>
                  </a:glow>
                </a:effectLst>
                <a:latin typeface="Calibri"/>
              </a:rPr>
              <a:t>Students</a:t>
            </a:r>
          </a:p>
          <a:p>
            <a:pPr algn="ctr" defTabSz="457177">
              <a:defRPr/>
            </a:pPr>
            <a:endParaRPr lang="en-GB" sz="2800" b="1" kern="0">
              <a:solidFill>
                <a:sysClr val="windowText" lastClr="000000"/>
              </a:solidFill>
              <a:effectLst>
                <a:glow rad="165100">
                  <a:prstClr val="white">
                    <a:alpha val="60000"/>
                  </a:prstClr>
                </a:glow>
              </a:effectLst>
              <a:latin typeface="Calibri"/>
            </a:endParaRPr>
          </a:p>
          <a:p>
            <a:pPr algn="ctr" defTabSz="457177">
              <a:defRPr/>
            </a:pPr>
            <a:r>
              <a:rPr lang="en-GB" sz="2800" b="1" kern="0">
                <a:solidFill>
                  <a:sysClr val="windowText" lastClr="000000"/>
                </a:solidFill>
                <a:effectLst>
                  <a:glow rad="165100">
                    <a:prstClr val="white">
                      <a:alpha val="60000"/>
                    </a:prstClr>
                  </a:glow>
                </a:effectLst>
                <a:latin typeface="Calibri"/>
              </a:rPr>
              <a:t>But as you excel in everything – </a:t>
            </a:r>
          </a:p>
          <a:p>
            <a:pPr algn="ctr" defTabSz="457177">
              <a:defRPr/>
            </a:pPr>
            <a:r>
              <a:rPr lang="en-GB" sz="2800" b="1" kern="0">
                <a:solidFill>
                  <a:sysClr val="windowText" lastClr="000000"/>
                </a:solidFill>
                <a:effectLst>
                  <a:glow rad="165100">
                    <a:prstClr val="white">
                      <a:alpha val="60000"/>
                    </a:prstClr>
                  </a:glow>
                </a:effectLst>
                <a:latin typeface="Calibri"/>
              </a:rPr>
              <a:t>in faith, in speech, in knowledge, in all earnestness, </a:t>
            </a:r>
          </a:p>
          <a:p>
            <a:pPr algn="ctr" defTabSz="457177">
              <a:defRPr/>
            </a:pPr>
            <a:r>
              <a:rPr lang="en-GB" sz="2800" b="1" kern="0">
                <a:solidFill>
                  <a:sysClr val="windowText" lastClr="000000"/>
                </a:solidFill>
                <a:effectLst>
                  <a:glow rad="165100">
                    <a:prstClr val="white">
                      <a:alpha val="60000"/>
                    </a:prstClr>
                  </a:glow>
                </a:effectLst>
                <a:latin typeface="Calibri"/>
              </a:rPr>
              <a:t>and in our love for you – </a:t>
            </a:r>
          </a:p>
          <a:p>
            <a:pPr algn="ctr" defTabSz="457177">
              <a:defRPr/>
            </a:pPr>
            <a:r>
              <a:rPr lang="en-GB" sz="2800" b="1" kern="0">
                <a:solidFill>
                  <a:sysClr val="windowText" lastClr="000000"/>
                </a:solidFill>
                <a:effectLst>
                  <a:glow rad="165100">
                    <a:prstClr val="white">
                      <a:alpha val="60000"/>
                    </a:prstClr>
                  </a:glow>
                </a:effectLst>
                <a:latin typeface="Calibri"/>
              </a:rPr>
              <a:t>see that you excel in this act of grace also.</a:t>
            </a:r>
          </a:p>
          <a:p>
            <a:pPr algn="ctr" defTabSz="457177">
              <a:defRPr/>
            </a:pPr>
            <a:r>
              <a:rPr lang="en-GB" sz="2800" b="1" kern="0">
                <a:solidFill>
                  <a:sysClr val="windowText" lastClr="000000"/>
                </a:solidFill>
                <a:effectLst>
                  <a:glow rad="165100">
                    <a:prstClr val="white">
                      <a:alpha val="60000"/>
                    </a:prstClr>
                  </a:glow>
                </a:effectLst>
                <a:latin typeface="Calibri"/>
              </a:rPr>
              <a:t>2 Corinthians 8:7</a:t>
            </a:r>
          </a:p>
        </p:txBody>
      </p:sp>
    </p:spTree>
    <p:extLst>
      <p:ext uri="{BB962C8B-B14F-4D97-AF65-F5344CB8AC3E}">
        <p14:creationId xmlns:p14="http://schemas.microsoft.com/office/powerpoint/2010/main" val="206141328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VeteransDay-Theme-Blank.jpg">
            <a:extLst>
              <a:ext uri="{FF2B5EF4-FFF2-40B4-BE49-F238E27FC236}">
                <a16:creationId xmlns:a16="http://schemas.microsoft.com/office/drawing/2014/main" id="{78466465-473B-4DCE-905B-43337B99695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63" y="0"/>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602037F-DA0C-4C79-9C3B-0294045E5626}"/>
              </a:ext>
            </a:extLst>
          </p:cNvPr>
          <p:cNvSpPr txBox="1"/>
          <p:nvPr/>
        </p:nvSpPr>
        <p:spPr>
          <a:xfrm>
            <a:off x="3036444" y="0"/>
            <a:ext cx="6107558" cy="6001642"/>
          </a:xfrm>
          <a:prstGeom prst="rect">
            <a:avLst/>
          </a:prstGeom>
          <a:noFill/>
        </p:spPr>
        <p:txBody>
          <a:bodyPr wrap="square" rtlCol="0">
            <a:spAutoFit/>
          </a:bodyPr>
          <a:lstStyle/>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Left Side</a:t>
            </a: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Blessed is the man who remains steadfast under trial, </a:t>
            </a:r>
          </a:p>
          <a:p>
            <a:pPr algn="ctr" defTabSz="457177">
              <a:defRPr/>
            </a:pPr>
            <a:r>
              <a:rPr lang="en-GB" sz="3200" b="1" kern="0">
                <a:solidFill>
                  <a:srgbClr val="FEFFFB"/>
                </a:solidFill>
                <a:effectLst>
                  <a:glow rad="165100">
                    <a:prstClr val="black">
                      <a:alpha val="60000"/>
                    </a:prstClr>
                  </a:glow>
                </a:effectLst>
                <a:latin typeface="Calibri"/>
              </a:rPr>
              <a:t>for when he has stood the test </a:t>
            </a:r>
          </a:p>
          <a:p>
            <a:pPr algn="ctr" defTabSz="457177">
              <a:defRPr/>
            </a:pPr>
            <a:r>
              <a:rPr lang="en-GB" sz="3200" b="1" kern="0">
                <a:solidFill>
                  <a:srgbClr val="FEFFFB"/>
                </a:solidFill>
                <a:effectLst>
                  <a:glow rad="165100">
                    <a:prstClr val="black">
                      <a:alpha val="60000"/>
                    </a:prstClr>
                  </a:glow>
                </a:effectLst>
                <a:latin typeface="Calibri"/>
              </a:rPr>
              <a:t>he will receive the crown of life, </a:t>
            </a:r>
          </a:p>
          <a:p>
            <a:pPr algn="ctr" defTabSz="457177">
              <a:defRPr/>
            </a:pPr>
            <a:r>
              <a:rPr lang="en-GB" sz="3200" b="1" kern="0">
                <a:solidFill>
                  <a:srgbClr val="FEFFFB"/>
                </a:solidFill>
                <a:effectLst>
                  <a:glow rad="165100">
                    <a:prstClr val="black">
                      <a:alpha val="60000"/>
                    </a:prstClr>
                  </a:glow>
                </a:effectLst>
                <a:latin typeface="Calibri"/>
              </a:rPr>
              <a:t>which God has promised to those who love him</a:t>
            </a: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James 1:12</a:t>
            </a:r>
          </a:p>
        </p:txBody>
      </p:sp>
    </p:spTree>
    <p:extLst>
      <p:ext uri="{BB962C8B-B14F-4D97-AF65-F5344CB8AC3E}">
        <p14:creationId xmlns:p14="http://schemas.microsoft.com/office/powerpoint/2010/main" val="377218910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Thanksgiving-Theme-Blank.jpg">
            <a:extLst>
              <a:ext uri="{FF2B5EF4-FFF2-40B4-BE49-F238E27FC236}">
                <a16:creationId xmlns:a16="http://schemas.microsoft.com/office/drawing/2014/main" id="{F2DA4422-AABB-4A5E-963B-3E658CB05A1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392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4F1558EC-F48E-4BC0-BEA6-A0F84B0A4B32}"/>
              </a:ext>
            </a:extLst>
          </p:cNvPr>
          <p:cNvSpPr txBox="1"/>
          <p:nvPr/>
        </p:nvSpPr>
        <p:spPr>
          <a:xfrm>
            <a:off x="0" y="0"/>
            <a:ext cx="8671381" cy="3539430"/>
          </a:xfrm>
          <a:prstGeom prst="rect">
            <a:avLst/>
          </a:prstGeom>
          <a:noFill/>
        </p:spPr>
        <p:txBody>
          <a:bodyPr wrap="square" rtlCol="0">
            <a:spAutoFit/>
          </a:bodyPr>
          <a:lstStyle/>
          <a:p>
            <a:pPr defTabSz="457177">
              <a:defRPr/>
            </a:pPr>
            <a:endParaRPr lang="en-GB" sz="3200" b="1" kern="0">
              <a:solidFill>
                <a:srgbClr val="FEFFFB"/>
              </a:solidFill>
              <a:effectLst>
                <a:glow rad="165100">
                  <a:prstClr val="black">
                    <a:alpha val="60000"/>
                  </a:prstClr>
                </a:glow>
              </a:effectLst>
              <a:latin typeface="Calibri"/>
            </a:endParaRPr>
          </a:p>
          <a:p>
            <a:pPr defTabSz="457177">
              <a:defRPr/>
            </a:pPr>
            <a:r>
              <a:rPr lang="en-GB" sz="3200" b="1" kern="0">
                <a:solidFill>
                  <a:srgbClr val="FEFFFB"/>
                </a:solidFill>
                <a:effectLst>
                  <a:glow rad="165100">
                    <a:prstClr val="black">
                      <a:alpha val="60000"/>
                    </a:prstClr>
                  </a:glow>
                </a:effectLst>
                <a:latin typeface="Calibri"/>
              </a:rPr>
              <a:t>Women</a:t>
            </a:r>
          </a:p>
          <a:p>
            <a:pPr defTabSz="457177">
              <a:defRPr/>
            </a:pPr>
            <a:endParaRPr lang="en-GB" sz="3200" b="1" kern="0">
              <a:solidFill>
                <a:srgbClr val="FEFFFB"/>
              </a:solidFill>
              <a:effectLst>
                <a:glow rad="165100">
                  <a:prstClr val="black">
                    <a:alpha val="60000"/>
                  </a:prstClr>
                </a:glow>
              </a:effectLst>
              <a:latin typeface="Calibri"/>
            </a:endParaRPr>
          </a:p>
          <a:p>
            <a:pPr defTabSz="457177">
              <a:defRPr/>
            </a:pPr>
            <a:r>
              <a:rPr lang="en-GB" sz="3200" b="1" kern="0">
                <a:solidFill>
                  <a:srgbClr val="FEFFFB"/>
                </a:solidFill>
                <a:effectLst>
                  <a:glow rad="165100">
                    <a:prstClr val="black">
                      <a:alpha val="60000"/>
                    </a:prstClr>
                  </a:glow>
                </a:effectLst>
                <a:latin typeface="Calibri"/>
              </a:rPr>
              <a:t>Whoever is slothful will not roast his game, </a:t>
            </a:r>
          </a:p>
          <a:p>
            <a:pPr defTabSz="457177">
              <a:defRPr/>
            </a:pPr>
            <a:r>
              <a:rPr lang="en-GB" sz="3200" b="1" kern="0">
                <a:solidFill>
                  <a:srgbClr val="FEFFFB"/>
                </a:solidFill>
                <a:effectLst>
                  <a:glow rad="165100">
                    <a:prstClr val="black">
                      <a:alpha val="60000"/>
                    </a:prstClr>
                  </a:glow>
                </a:effectLst>
                <a:latin typeface="Calibri"/>
              </a:rPr>
              <a:t>but the diligent man will get precious wealth.</a:t>
            </a:r>
          </a:p>
          <a:p>
            <a:pPr defTabSz="457177">
              <a:defRPr/>
            </a:pPr>
            <a:endParaRPr lang="en-GB" sz="3200" b="1" kern="0">
              <a:solidFill>
                <a:srgbClr val="FEFFFB"/>
              </a:solidFill>
              <a:effectLst>
                <a:glow rad="165100">
                  <a:prstClr val="black">
                    <a:alpha val="60000"/>
                  </a:prstClr>
                </a:glow>
              </a:effectLst>
              <a:latin typeface="Calibri"/>
            </a:endParaRPr>
          </a:p>
          <a:p>
            <a:pPr defTabSz="457177">
              <a:defRPr/>
            </a:pPr>
            <a:r>
              <a:rPr lang="en-GB" sz="3200" b="1" kern="0">
                <a:solidFill>
                  <a:srgbClr val="FEFFFB"/>
                </a:solidFill>
                <a:effectLst>
                  <a:glow rad="165100">
                    <a:prstClr val="black">
                      <a:alpha val="60000"/>
                    </a:prstClr>
                  </a:glow>
                </a:effectLst>
                <a:latin typeface="Calibri"/>
              </a:rPr>
              <a:t>Proverbs 12:27</a:t>
            </a:r>
          </a:p>
        </p:txBody>
      </p:sp>
    </p:spTree>
    <p:extLst>
      <p:ext uri="{BB962C8B-B14F-4D97-AF65-F5344CB8AC3E}">
        <p14:creationId xmlns:p14="http://schemas.microsoft.com/office/powerpoint/2010/main" val="179800560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3203A5-42AA-41B6-9316-1F64F70AA2C0}"/>
              </a:ext>
            </a:extLst>
          </p:cNvPr>
          <p:cNvSpPr txBox="1"/>
          <p:nvPr/>
        </p:nvSpPr>
        <p:spPr>
          <a:xfrm>
            <a:off x="0" y="903678"/>
            <a:ext cx="9144000" cy="5509200"/>
          </a:xfrm>
          <a:prstGeom prst="rect">
            <a:avLst/>
          </a:prstGeom>
          <a:noFill/>
        </p:spPr>
        <p:txBody>
          <a:bodyPr wrap="square" rtlCol="0">
            <a:spAutoFit/>
          </a:bodyPr>
          <a:lstStyle/>
          <a:p>
            <a:pPr algn="ctr" defTabSz="457177">
              <a:defRPr/>
            </a:pPr>
            <a:r>
              <a:rPr lang="en-GB" sz="3200" b="1" kern="0">
                <a:solidFill>
                  <a:srgbClr val="FEFFFB"/>
                </a:solidFill>
                <a:effectLst>
                  <a:glow rad="165100">
                    <a:prstClr val="black">
                      <a:alpha val="60000"/>
                    </a:prstClr>
                  </a:glow>
                </a:effectLst>
                <a:latin typeface="Calibri"/>
              </a:rPr>
              <a:t>Leader</a:t>
            </a: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Go to the ant, O Sluggard; </a:t>
            </a:r>
            <a:br>
              <a:rPr lang="en-GB" sz="3200" b="1" kern="0">
                <a:solidFill>
                  <a:srgbClr val="FEFFFB"/>
                </a:solidFill>
                <a:effectLst>
                  <a:glow rad="165100">
                    <a:prstClr val="black">
                      <a:alpha val="60000"/>
                    </a:prstClr>
                  </a:glow>
                </a:effectLst>
                <a:latin typeface="Calibri"/>
              </a:rPr>
            </a:br>
            <a:r>
              <a:rPr lang="en-GB" sz="3200" b="1" kern="0">
                <a:solidFill>
                  <a:srgbClr val="FEFFFB"/>
                </a:solidFill>
                <a:effectLst>
                  <a:glow rad="165100">
                    <a:prstClr val="black">
                      <a:alpha val="60000"/>
                    </a:prstClr>
                  </a:glow>
                </a:effectLst>
                <a:latin typeface="Calibri"/>
              </a:rPr>
              <a:t>consider her ways, and be wise. </a:t>
            </a:r>
          </a:p>
          <a:p>
            <a:pPr algn="ctr" defTabSz="457177">
              <a:defRPr/>
            </a:pPr>
            <a:r>
              <a:rPr lang="en-GB" sz="3200" b="1" kern="0">
                <a:solidFill>
                  <a:srgbClr val="FEFFFB"/>
                </a:solidFill>
                <a:effectLst>
                  <a:glow rad="165100">
                    <a:prstClr val="black">
                      <a:alpha val="60000"/>
                    </a:prstClr>
                  </a:glow>
                </a:effectLst>
                <a:latin typeface="Calibri"/>
              </a:rPr>
              <a:t>Without having any chief, officer, or ruler, </a:t>
            </a:r>
          </a:p>
          <a:p>
            <a:pPr algn="ctr" defTabSz="457177">
              <a:defRPr/>
            </a:pPr>
            <a:r>
              <a:rPr lang="en-GB" sz="3200" b="1" kern="0">
                <a:solidFill>
                  <a:srgbClr val="FEFFFB"/>
                </a:solidFill>
                <a:effectLst>
                  <a:glow rad="165100">
                    <a:prstClr val="black">
                      <a:alpha val="60000"/>
                    </a:prstClr>
                  </a:glow>
                </a:effectLst>
                <a:latin typeface="Calibri"/>
              </a:rPr>
              <a:t>she prepares her bread in </a:t>
            </a:r>
          </a:p>
          <a:p>
            <a:pPr algn="ctr" defTabSz="457177">
              <a:defRPr/>
            </a:pPr>
            <a:r>
              <a:rPr lang="en-GB" sz="3200" b="1" kern="0">
                <a:solidFill>
                  <a:srgbClr val="FEFFFB"/>
                </a:solidFill>
                <a:effectLst>
                  <a:glow rad="165100">
                    <a:prstClr val="black">
                      <a:alpha val="60000"/>
                    </a:prstClr>
                  </a:glow>
                </a:effectLst>
                <a:latin typeface="Calibri"/>
              </a:rPr>
              <a:t>summer and gathers her food in harvest.</a:t>
            </a: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Proverbs 6:6-8</a:t>
            </a: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endParaRPr lang="en-GB" sz="3200" b="1" kern="0">
              <a:solidFill>
                <a:srgbClr val="FEFFFB"/>
              </a:solidFill>
              <a:effectLst>
                <a:glow rad="165100">
                  <a:prstClr val="black">
                    <a:alpha val="60000"/>
                  </a:prstClr>
                </a:glow>
              </a:effectLst>
              <a:latin typeface="Calibri"/>
            </a:endParaRPr>
          </a:p>
        </p:txBody>
      </p:sp>
    </p:spTree>
    <p:extLst>
      <p:ext uri="{BB962C8B-B14F-4D97-AF65-F5344CB8AC3E}">
        <p14:creationId xmlns:p14="http://schemas.microsoft.com/office/powerpoint/2010/main" val="405380935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FamilyValues-Back1.jpg">
            <a:extLst>
              <a:ext uri="{FF2B5EF4-FFF2-40B4-BE49-F238E27FC236}">
                <a16:creationId xmlns:a16="http://schemas.microsoft.com/office/drawing/2014/main" id="{20B004F3-0A11-42DA-B88C-F6A8CAF52DC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63" y="0"/>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2AB2011-BF3E-41FD-A5E7-8F24097F3ECC}"/>
              </a:ext>
            </a:extLst>
          </p:cNvPr>
          <p:cNvSpPr txBox="1"/>
          <p:nvPr/>
        </p:nvSpPr>
        <p:spPr>
          <a:xfrm>
            <a:off x="0" y="0"/>
            <a:ext cx="9144001" cy="4031873"/>
          </a:xfrm>
          <a:prstGeom prst="rect">
            <a:avLst/>
          </a:prstGeom>
          <a:noFill/>
        </p:spPr>
        <p:txBody>
          <a:bodyPr wrap="square" rtlCol="0">
            <a:spAutoFit/>
          </a:bodyPr>
          <a:lstStyle/>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Right Side</a:t>
            </a: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A slack hand causes poverty, </a:t>
            </a:r>
          </a:p>
          <a:p>
            <a:pPr algn="ctr" defTabSz="457177">
              <a:defRPr/>
            </a:pPr>
            <a:r>
              <a:rPr lang="en-GB" sz="3200" b="1" kern="0">
                <a:solidFill>
                  <a:srgbClr val="FEFFFB"/>
                </a:solidFill>
                <a:effectLst>
                  <a:glow rad="165100">
                    <a:prstClr val="black">
                      <a:alpha val="60000"/>
                    </a:prstClr>
                  </a:glow>
                </a:effectLst>
                <a:latin typeface="Calibri"/>
              </a:rPr>
              <a:t>but the hand of the diligent makes rich.</a:t>
            </a: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Proverbs 10:4</a:t>
            </a:r>
          </a:p>
        </p:txBody>
      </p:sp>
    </p:spTree>
    <p:extLst>
      <p:ext uri="{BB962C8B-B14F-4D97-AF65-F5344CB8AC3E}">
        <p14:creationId xmlns:p14="http://schemas.microsoft.com/office/powerpoint/2010/main" val="389539322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DoEverything-Back1.jpg">
            <a:extLst>
              <a:ext uri="{FF2B5EF4-FFF2-40B4-BE49-F238E27FC236}">
                <a16:creationId xmlns:a16="http://schemas.microsoft.com/office/drawing/2014/main" id="{020CF95A-5E75-4105-9115-D865354F203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392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76938C8-9537-4CD0-B20D-FA34F542E133}"/>
              </a:ext>
            </a:extLst>
          </p:cNvPr>
          <p:cNvSpPr txBox="1"/>
          <p:nvPr/>
        </p:nvSpPr>
        <p:spPr>
          <a:xfrm>
            <a:off x="0" y="0"/>
            <a:ext cx="9144001" cy="4031873"/>
          </a:xfrm>
          <a:prstGeom prst="rect">
            <a:avLst/>
          </a:prstGeom>
          <a:noFill/>
        </p:spPr>
        <p:txBody>
          <a:bodyPr wrap="square" rtlCol="0">
            <a:spAutoFit/>
          </a:bodyPr>
          <a:lstStyle/>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Mothers</a:t>
            </a: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Whatever you do, </a:t>
            </a:r>
          </a:p>
          <a:p>
            <a:pPr algn="ctr" defTabSz="457177">
              <a:defRPr/>
            </a:pPr>
            <a:r>
              <a:rPr lang="en-GB" sz="3200" b="1" kern="0">
                <a:solidFill>
                  <a:srgbClr val="FEFFFB"/>
                </a:solidFill>
                <a:effectLst>
                  <a:glow rad="165100">
                    <a:prstClr val="black">
                      <a:alpha val="60000"/>
                    </a:prstClr>
                  </a:glow>
                </a:effectLst>
                <a:latin typeface="Calibri"/>
              </a:rPr>
              <a:t>work heartily, as for the Lord and not for men,</a:t>
            </a: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Colossians 3:23</a:t>
            </a:r>
          </a:p>
        </p:txBody>
      </p:sp>
    </p:spTree>
    <p:extLst>
      <p:ext uri="{BB962C8B-B14F-4D97-AF65-F5344CB8AC3E}">
        <p14:creationId xmlns:p14="http://schemas.microsoft.com/office/powerpoint/2010/main" val="189116041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680F56-74D5-410D-AF8C-0E950260C55C}"/>
              </a:ext>
            </a:extLst>
          </p:cNvPr>
          <p:cNvSpPr txBox="1"/>
          <p:nvPr/>
        </p:nvSpPr>
        <p:spPr>
          <a:xfrm>
            <a:off x="0" y="0"/>
            <a:ext cx="9144001" cy="3539430"/>
          </a:xfrm>
          <a:prstGeom prst="rect">
            <a:avLst/>
          </a:prstGeom>
          <a:noFill/>
        </p:spPr>
        <p:txBody>
          <a:bodyPr wrap="square" rtlCol="0">
            <a:spAutoFit/>
          </a:bodyPr>
          <a:lstStyle/>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Fathers</a:t>
            </a: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I press on toward the goal </a:t>
            </a:r>
          </a:p>
          <a:p>
            <a:pPr algn="ctr" defTabSz="457177">
              <a:defRPr/>
            </a:pPr>
            <a:r>
              <a:rPr lang="en-GB" sz="3200" b="1" kern="0">
                <a:solidFill>
                  <a:srgbClr val="FEFFFB"/>
                </a:solidFill>
                <a:effectLst>
                  <a:glow rad="165100">
                    <a:prstClr val="black">
                      <a:alpha val="60000"/>
                    </a:prstClr>
                  </a:glow>
                </a:effectLst>
                <a:latin typeface="Calibri"/>
              </a:rPr>
              <a:t>for the prize of the upward call of God in Christ Jesus</a:t>
            </a: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Philippians 3:14</a:t>
            </a:r>
          </a:p>
        </p:txBody>
      </p:sp>
    </p:spTree>
    <p:extLst>
      <p:ext uri="{BB962C8B-B14F-4D97-AF65-F5344CB8AC3E}">
        <p14:creationId xmlns:p14="http://schemas.microsoft.com/office/powerpoint/2010/main" val="86467398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7ABA6E-E507-4A98-A57F-AD9DAB033513}"/>
              </a:ext>
            </a:extLst>
          </p:cNvPr>
          <p:cNvSpPr txBox="1"/>
          <p:nvPr/>
        </p:nvSpPr>
        <p:spPr>
          <a:xfrm>
            <a:off x="0" y="0"/>
            <a:ext cx="9144001" cy="4031873"/>
          </a:xfrm>
          <a:prstGeom prst="rect">
            <a:avLst/>
          </a:prstGeom>
          <a:noFill/>
        </p:spPr>
        <p:txBody>
          <a:bodyPr wrap="square" rtlCol="0">
            <a:spAutoFit/>
          </a:bodyPr>
          <a:lstStyle/>
          <a:p>
            <a:pPr algn="ctr" defTabSz="457177">
              <a:defRPr/>
            </a:pPr>
            <a:r>
              <a:rPr lang="en-GB" sz="3200" b="1" kern="0">
                <a:solidFill>
                  <a:srgbClr val="FEFFFB"/>
                </a:solidFill>
                <a:effectLst>
                  <a:glow rad="165100">
                    <a:prstClr val="black">
                      <a:alpha val="60000"/>
                    </a:prstClr>
                  </a:glow>
                </a:effectLst>
                <a:latin typeface="Calibri"/>
              </a:rPr>
              <a:t>Women</a:t>
            </a: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Do not be conformed to this world, </a:t>
            </a:r>
          </a:p>
          <a:p>
            <a:pPr algn="ctr" defTabSz="457177">
              <a:defRPr/>
            </a:pPr>
            <a:r>
              <a:rPr lang="en-GB" sz="3200" b="1" kern="0">
                <a:solidFill>
                  <a:srgbClr val="FEFFFB"/>
                </a:solidFill>
                <a:effectLst>
                  <a:glow rad="165100">
                    <a:prstClr val="black">
                      <a:alpha val="60000"/>
                    </a:prstClr>
                  </a:glow>
                </a:effectLst>
                <a:latin typeface="Calibri"/>
              </a:rPr>
              <a:t>but be transformed by the renewal of your mind, </a:t>
            </a:r>
          </a:p>
          <a:p>
            <a:pPr algn="ctr" defTabSz="457177">
              <a:defRPr/>
            </a:pPr>
            <a:r>
              <a:rPr lang="en-GB" sz="3200" b="1" kern="0">
                <a:solidFill>
                  <a:srgbClr val="FEFFFB"/>
                </a:solidFill>
                <a:effectLst>
                  <a:glow rad="165100">
                    <a:prstClr val="black">
                      <a:alpha val="60000"/>
                    </a:prstClr>
                  </a:glow>
                </a:effectLst>
                <a:latin typeface="Calibri"/>
              </a:rPr>
              <a:t>that by testing you may discern what is the will of God, what is good and acceptable and perfect.</a:t>
            </a: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Romans 12:2</a:t>
            </a:r>
          </a:p>
        </p:txBody>
      </p:sp>
    </p:spTree>
    <p:extLst>
      <p:ext uri="{BB962C8B-B14F-4D97-AF65-F5344CB8AC3E}">
        <p14:creationId xmlns:p14="http://schemas.microsoft.com/office/powerpoint/2010/main" val="346383667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129E2F-5BAA-4D32-98B2-C00B24ADF867}"/>
              </a:ext>
            </a:extLst>
          </p:cNvPr>
          <p:cNvSpPr txBox="1"/>
          <p:nvPr/>
        </p:nvSpPr>
        <p:spPr>
          <a:xfrm>
            <a:off x="1" y="0"/>
            <a:ext cx="5941500" cy="4524315"/>
          </a:xfrm>
          <a:prstGeom prst="rect">
            <a:avLst/>
          </a:prstGeom>
          <a:noFill/>
        </p:spPr>
        <p:txBody>
          <a:bodyPr wrap="square" rtlCol="0">
            <a:spAutoFit/>
          </a:bodyPr>
          <a:lstStyle/>
          <a:p>
            <a:pPr algn="ctr" defTabSz="457177">
              <a:defRPr/>
            </a:pPr>
            <a:r>
              <a:rPr lang="en-GB" sz="3200" b="1" kern="0">
                <a:solidFill>
                  <a:srgbClr val="FEFFFB"/>
                </a:solidFill>
                <a:effectLst>
                  <a:glow rad="165100">
                    <a:prstClr val="black">
                      <a:alpha val="60000"/>
                    </a:prstClr>
                  </a:glow>
                </a:effectLst>
                <a:latin typeface="Calibri"/>
              </a:rPr>
              <a:t>Back Row</a:t>
            </a: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Therefore, brothers, </a:t>
            </a:r>
          </a:p>
          <a:p>
            <a:pPr algn="ctr" defTabSz="457177">
              <a:defRPr/>
            </a:pPr>
            <a:r>
              <a:rPr lang="en-GB" sz="3200" b="1" kern="0">
                <a:solidFill>
                  <a:srgbClr val="FEFFFB"/>
                </a:solidFill>
                <a:effectLst>
                  <a:glow rad="165100">
                    <a:prstClr val="black">
                      <a:alpha val="60000"/>
                    </a:prstClr>
                  </a:glow>
                </a:effectLst>
                <a:latin typeface="Calibri"/>
              </a:rPr>
              <a:t>be all the more diligent to confirm your calling and election, </a:t>
            </a:r>
          </a:p>
          <a:p>
            <a:pPr algn="ctr" defTabSz="457177">
              <a:defRPr/>
            </a:pPr>
            <a:r>
              <a:rPr lang="en-GB" sz="3200" b="1" kern="0">
                <a:solidFill>
                  <a:srgbClr val="FEFFFB"/>
                </a:solidFill>
                <a:effectLst>
                  <a:glow rad="165100">
                    <a:prstClr val="black">
                      <a:alpha val="60000"/>
                    </a:prstClr>
                  </a:glow>
                </a:effectLst>
                <a:latin typeface="Calibri"/>
              </a:rPr>
              <a:t>for if you practice these qualities you will never fall.</a:t>
            </a: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2 Peter 1:10</a:t>
            </a:r>
          </a:p>
        </p:txBody>
      </p:sp>
    </p:spTree>
    <p:extLst>
      <p:ext uri="{BB962C8B-B14F-4D97-AF65-F5344CB8AC3E}">
        <p14:creationId xmlns:p14="http://schemas.microsoft.com/office/powerpoint/2010/main" val="105232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026"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p:spPr>
        <p:txBody>
          <a:bodyPr wrap="none" anchor="ctr"/>
          <a:lstStyle/>
          <a:p>
            <a:pPr algn="l">
              <a:defRPr/>
            </a:pPr>
            <a:endParaRPr lang="en-US" sz="1800" b="1" baseline="0">
              <a:solidFill>
                <a:srgbClr val="333333"/>
              </a:solidFill>
              <a:effectLst>
                <a:outerShdw blurRad="50800" dist="88900" dir="2700000" algn="tl" rotWithShape="0">
                  <a:srgbClr val="000000">
                    <a:alpha val="90000"/>
                  </a:srgbClr>
                </a:outerShdw>
              </a:effectLst>
              <a:latin typeface="Arial"/>
              <a:cs typeface="Arial"/>
            </a:endParaRPr>
          </a:p>
        </p:txBody>
      </p:sp>
      <p:grpSp>
        <p:nvGrpSpPr>
          <p:cNvPr id="2" name="Group 1027"/>
          <p:cNvGrpSpPr>
            <a:grpSpLocks/>
          </p:cNvGrpSpPr>
          <p:nvPr/>
        </p:nvGrpSpPr>
        <p:grpSpPr bwMode="auto">
          <a:xfrm>
            <a:off x="0" y="4191000"/>
            <a:ext cx="3492500" cy="2565400"/>
            <a:chOff x="0" y="2640"/>
            <a:chExt cx="2200" cy="1616"/>
          </a:xfrm>
        </p:grpSpPr>
        <p:sp>
          <p:nvSpPr>
            <p:cNvPr id="377860" name="Text Box 1028"/>
            <p:cNvSpPr txBox="1">
              <a:spLocks noChangeArrowheads="1"/>
            </p:cNvSpPr>
            <p:nvPr/>
          </p:nvSpPr>
          <p:spPr bwMode="auto">
            <a:xfrm>
              <a:off x="0" y="3888"/>
              <a:ext cx="2200" cy="36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baseline="0" dirty="0">
                  <a:solidFill>
                    <a:srgbClr val="FFFFFF"/>
                  </a:solidFill>
                  <a:effectLst>
                    <a:outerShdw blurRad="50800" dist="88900" dir="2700000" algn="tl" rotWithShape="0">
                      <a:srgbClr val="000000">
                        <a:alpha val="90000"/>
                      </a:srgbClr>
                    </a:outerShdw>
                  </a:effectLst>
                  <a:latin typeface="Arial"/>
                  <a:cs typeface="Arial"/>
                </a:rPr>
                <a:t>Nehemiah?</a:t>
              </a:r>
            </a:p>
          </p:txBody>
        </p:sp>
        <p:pic>
          <p:nvPicPr>
            <p:cNvPr id="582664" name="Picture 1029" descr="Nehemiah"/>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0" y="2640"/>
              <a:ext cx="1632" cy="12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1030"/>
          <p:cNvGrpSpPr>
            <a:grpSpLocks/>
          </p:cNvGrpSpPr>
          <p:nvPr/>
        </p:nvGrpSpPr>
        <p:grpSpPr bwMode="auto">
          <a:xfrm>
            <a:off x="3492500" y="0"/>
            <a:ext cx="5651500" cy="7889875"/>
            <a:chOff x="2200" y="0"/>
            <a:chExt cx="3560" cy="4970"/>
          </a:xfrm>
        </p:grpSpPr>
        <p:pic>
          <p:nvPicPr>
            <p:cNvPr id="582661" name="Picture 1031" descr="god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12" y="0"/>
              <a:ext cx="3548" cy="49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7864" name="Text Box 1032"/>
            <p:cNvSpPr txBox="1">
              <a:spLocks noChangeArrowheads="1"/>
            </p:cNvSpPr>
            <p:nvPr/>
          </p:nvSpPr>
          <p:spPr bwMode="auto">
            <a:xfrm>
              <a:off x="2200" y="1824"/>
              <a:ext cx="3560" cy="14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7200" b="1" baseline="0" dirty="0">
                  <a:solidFill>
                    <a:srgbClr val="FFFFFF"/>
                  </a:solidFill>
                  <a:effectLst>
                    <a:outerShdw blurRad="50800" dist="88900" dir="2700000" algn="tl" rotWithShape="0">
                      <a:srgbClr val="000000">
                        <a:alpha val="90000"/>
                      </a:srgbClr>
                    </a:outerShdw>
                  </a:effectLst>
                  <a:latin typeface="Arial"/>
                  <a:cs typeface="Arial"/>
                </a:rPr>
                <a:t>Or </a:t>
              </a:r>
              <a:br>
                <a:rPr lang="en-US" sz="7200" b="1" baseline="0" dirty="0">
                  <a:solidFill>
                    <a:srgbClr val="FFFFFF"/>
                  </a:solidFill>
                  <a:effectLst>
                    <a:outerShdw blurRad="50800" dist="88900" dir="2700000" algn="tl" rotWithShape="0">
                      <a:srgbClr val="000000">
                        <a:alpha val="90000"/>
                      </a:srgbClr>
                    </a:outerShdw>
                  </a:effectLst>
                  <a:latin typeface="Arial"/>
                  <a:cs typeface="Arial"/>
                </a:rPr>
              </a:br>
              <a:r>
                <a:rPr lang="en-US" sz="7200" b="1" baseline="0" dirty="0">
                  <a:solidFill>
                    <a:srgbClr val="FFFFFF"/>
                  </a:solidFill>
                  <a:effectLst>
                    <a:outerShdw blurRad="50800" dist="88900" dir="2700000" algn="tl" rotWithShape="0">
                      <a:srgbClr val="000000">
                        <a:alpha val="90000"/>
                      </a:srgbClr>
                    </a:outerShdw>
                  </a:effectLst>
                  <a:latin typeface="Arial"/>
                  <a:cs typeface="Arial"/>
                </a:rPr>
                <a:t>God?</a:t>
              </a:r>
            </a:p>
          </p:txBody>
        </p:sp>
      </p:grpSp>
      <p:sp>
        <p:nvSpPr>
          <p:cNvPr id="377865" name="Rectangle 1033"/>
          <p:cNvSpPr>
            <a:spLocks noGrp="1" noChangeArrowheads="1"/>
          </p:cNvSpPr>
          <p:nvPr>
            <p:ph type="title" idx="4294967295"/>
          </p:nvPr>
        </p:nvSpPr>
        <p:spPr>
          <a:xfrm>
            <a:off x="0" y="44450"/>
            <a:ext cx="9144000" cy="762000"/>
          </a:xfrm>
        </p:spPr>
        <p:txBody>
          <a:bodyPr/>
          <a:lstStyle/>
          <a:p>
            <a:pPr algn="ctr">
              <a:defRPr/>
            </a:pPr>
            <a:r>
              <a:rPr lang="en-US" sz="4800" b="1" dirty="0">
                <a:solidFill>
                  <a:srgbClr val="FFFFFF"/>
                </a:solidFill>
                <a:effectLst>
                  <a:outerShdw blurRad="50800" dist="88900" dir="2700000" algn="tl" rotWithShape="0">
                    <a:srgbClr val="000000">
                      <a:alpha val="90000"/>
                    </a:srgbClr>
                  </a:outerShdw>
                </a:effectLst>
                <a:latin typeface="Arial"/>
                <a:ea typeface="ＭＳ Ｐゴシック" charset="0"/>
                <a:cs typeface="Arial"/>
              </a:rPr>
              <a:t>The </a:t>
            </a:r>
            <a:r>
              <a:rPr lang="en-US" sz="4800" b="1" i="1" dirty="0">
                <a:solidFill>
                  <a:srgbClr val="FFFFFF"/>
                </a:solidFill>
                <a:effectLst>
                  <a:outerShdw blurRad="50800" dist="88900" dir="2700000" algn="tl" rotWithShape="0">
                    <a:srgbClr val="000000">
                      <a:alpha val="90000"/>
                    </a:srgbClr>
                  </a:outerShdw>
                </a:effectLst>
                <a:latin typeface="Arial"/>
                <a:ea typeface="ＭＳ Ｐゴシック" charset="0"/>
                <a:cs typeface="Arial"/>
              </a:rPr>
              <a:t>Real</a:t>
            </a:r>
            <a:r>
              <a:rPr lang="en-US" sz="4800" b="1" dirty="0">
                <a:solidFill>
                  <a:srgbClr val="FFFFFF"/>
                </a:solidFill>
                <a:effectLst>
                  <a:outerShdw blurRad="50800" dist="88900" dir="2700000" algn="tl" rotWithShape="0">
                    <a:srgbClr val="000000">
                      <a:alpha val="90000"/>
                    </a:srgbClr>
                  </a:outerShdw>
                </a:effectLst>
                <a:latin typeface="Arial"/>
                <a:ea typeface="ＭＳ Ｐゴシック" charset="0"/>
                <a:cs typeface="Arial"/>
              </a:rPr>
              <a:t> Hero of the Book</a:t>
            </a:r>
            <a:endParaRPr lang="en-US" sz="4800" b="1" dirty="0">
              <a:effectLst>
                <a:outerShdw blurRad="50800" dist="88900" dir="2700000" algn="tl" rotWithShape="0">
                  <a:srgbClr val="000000">
                    <a:alpha val="90000"/>
                  </a:srgbClr>
                </a:outerShdw>
              </a:effectLst>
              <a:latin typeface="Arial"/>
              <a:ea typeface="ＭＳ Ｐゴシック" charset="0"/>
              <a:cs typeface="Arial"/>
            </a:endParaRPr>
          </a:p>
        </p:txBody>
      </p:sp>
    </p:spTree>
    <p:extLst>
      <p:ext uri="{BB962C8B-B14F-4D97-AF65-F5344CB8AC3E}">
        <p14:creationId xmlns:p14="http://schemas.microsoft.com/office/powerpoint/2010/main" val="299627306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14C7C5-427E-461E-8169-B634C1504990}"/>
              </a:ext>
            </a:extLst>
          </p:cNvPr>
          <p:cNvSpPr txBox="1"/>
          <p:nvPr/>
        </p:nvSpPr>
        <p:spPr>
          <a:xfrm>
            <a:off x="0" y="0"/>
            <a:ext cx="9144001" cy="6986527"/>
          </a:xfrm>
          <a:prstGeom prst="rect">
            <a:avLst/>
          </a:prstGeom>
          <a:solidFill>
            <a:srgbClr val="E9E6A1">
              <a:alpha val="52000"/>
            </a:srgbClr>
          </a:solidFill>
        </p:spPr>
        <p:txBody>
          <a:bodyPr wrap="square" rtlCol="0">
            <a:spAutoFit/>
          </a:bodyPr>
          <a:lstStyle/>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Young Women</a:t>
            </a: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Set your minds on things that are above, </a:t>
            </a:r>
          </a:p>
          <a:p>
            <a:pPr algn="ctr" defTabSz="457177">
              <a:defRPr/>
            </a:pPr>
            <a:r>
              <a:rPr lang="en-GB" sz="3200" b="1" kern="0">
                <a:solidFill>
                  <a:srgbClr val="FEFFFB"/>
                </a:solidFill>
                <a:effectLst>
                  <a:glow rad="165100">
                    <a:prstClr val="black">
                      <a:alpha val="60000"/>
                    </a:prstClr>
                  </a:glow>
                </a:effectLst>
                <a:latin typeface="Calibri"/>
              </a:rPr>
              <a:t>not on things that are on earth.</a:t>
            </a: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Colossians 3:2</a:t>
            </a: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endParaRPr lang="en-GB" sz="3200" b="1" kern="0">
              <a:solidFill>
                <a:srgbClr val="FEFFFB"/>
              </a:solidFill>
              <a:effectLst>
                <a:glow rad="165100">
                  <a:prstClr val="black">
                    <a:alpha val="60000"/>
                  </a:prstClr>
                </a:glow>
              </a:effectLst>
              <a:latin typeface="Calibri"/>
            </a:endParaRPr>
          </a:p>
        </p:txBody>
      </p:sp>
    </p:spTree>
    <p:extLst>
      <p:ext uri="{BB962C8B-B14F-4D97-AF65-F5344CB8AC3E}">
        <p14:creationId xmlns:p14="http://schemas.microsoft.com/office/powerpoint/2010/main" val="420374370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039798-9894-4D26-9F72-CE28EAB9089F}"/>
              </a:ext>
            </a:extLst>
          </p:cNvPr>
          <p:cNvSpPr txBox="1"/>
          <p:nvPr/>
        </p:nvSpPr>
        <p:spPr>
          <a:xfrm>
            <a:off x="0" y="0"/>
            <a:ext cx="9144001" cy="3539430"/>
          </a:xfrm>
          <a:prstGeom prst="rect">
            <a:avLst/>
          </a:prstGeom>
          <a:noFill/>
        </p:spPr>
        <p:txBody>
          <a:bodyPr wrap="square" rtlCol="0">
            <a:spAutoFit/>
          </a:bodyPr>
          <a:lstStyle/>
          <a:p>
            <a:pPr algn="ctr" defTabSz="457177">
              <a:defRPr/>
            </a:pPr>
            <a:r>
              <a:rPr lang="en-GB" sz="3200" b="1" kern="0">
                <a:solidFill>
                  <a:srgbClr val="FEFFFB"/>
                </a:solidFill>
                <a:effectLst>
                  <a:glow rad="165100">
                    <a:prstClr val="black">
                      <a:alpha val="60000"/>
                    </a:prstClr>
                  </a:glow>
                </a:effectLst>
                <a:latin typeface="Calibri"/>
              </a:rPr>
              <a:t>Young Men</a:t>
            </a: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Therefore, beloved, since you are waiting for these, </a:t>
            </a:r>
          </a:p>
          <a:p>
            <a:pPr algn="ctr" defTabSz="457177">
              <a:defRPr/>
            </a:pPr>
            <a:r>
              <a:rPr lang="en-GB" sz="3200" b="1" kern="0">
                <a:solidFill>
                  <a:srgbClr val="FEFFFB"/>
                </a:solidFill>
                <a:effectLst>
                  <a:glow rad="165100">
                    <a:prstClr val="black">
                      <a:alpha val="60000"/>
                    </a:prstClr>
                  </a:glow>
                </a:effectLst>
                <a:latin typeface="Calibri"/>
              </a:rPr>
              <a:t>be diligent to be found by Him without spot or blemish, and at peace.</a:t>
            </a: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2 Peter 3:14</a:t>
            </a:r>
          </a:p>
        </p:txBody>
      </p:sp>
    </p:spTree>
    <p:extLst>
      <p:ext uri="{BB962C8B-B14F-4D97-AF65-F5344CB8AC3E}">
        <p14:creationId xmlns:p14="http://schemas.microsoft.com/office/powerpoint/2010/main" val="189625424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E31B14-3BD9-465A-8755-248F224458C5}"/>
              </a:ext>
            </a:extLst>
          </p:cNvPr>
          <p:cNvSpPr txBox="1"/>
          <p:nvPr/>
        </p:nvSpPr>
        <p:spPr>
          <a:xfrm>
            <a:off x="0" y="0"/>
            <a:ext cx="9144001" cy="6494085"/>
          </a:xfrm>
          <a:prstGeom prst="rect">
            <a:avLst/>
          </a:prstGeom>
          <a:noFill/>
        </p:spPr>
        <p:txBody>
          <a:bodyPr wrap="square" rtlCol="0">
            <a:spAutoFit/>
          </a:bodyPr>
          <a:lstStyle/>
          <a:p>
            <a:pPr defTabSz="457177">
              <a:defRPr/>
            </a:pPr>
            <a:r>
              <a:rPr lang="en-GB" sz="3200" b="1" kern="0">
                <a:solidFill>
                  <a:srgbClr val="FEFFFB"/>
                </a:solidFill>
                <a:effectLst>
                  <a:glow rad="165100">
                    <a:prstClr val="black">
                      <a:alpha val="60000"/>
                    </a:prstClr>
                  </a:glow>
                </a:effectLst>
                <a:latin typeface="Calibri"/>
              </a:rPr>
              <a:t>Everyone</a:t>
            </a:r>
          </a:p>
          <a:p>
            <a:pPr defTabSz="457177">
              <a:defRPr/>
            </a:pPr>
            <a:endParaRPr lang="en-GB" sz="3200" b="1" kern="0">
              <a:solidFill>
                <a:srgbClr val="FEFFFB"/>
              </a:solidFill>
              <a:effectLst>
                <a:glow rad="165100">
                  <a:prstClr val="black">
                    <a:alpha val="60000"/>
                  </a:prstClr>
                </a:glow>
              </a:effectLst>
              <a:latin typeface="Calibri"/>
            </a:endParaRPr>
          </a:p>
          <a:p>
            <a:pPr defTabSz="457177">
              <a:defRPr/>
            </a:pPr>
            <a:r>
              <a:rPr lang="en-GB" sz="3200" b="1" kern="0">
                <a:solidFill>
                  <a:srgbClr val="FEFFFB"/>
                </a:solidFill>
                <a:effectLst>
                  <a:glow rad="165100">
                    <a:prstClr val="black">
                      <a:alpha val="60000"/>
                    </a:prstClr>
                  </a:glow>
                </a:effectLst>
                <a:latin typeface="Calibri"/>
              </a:rPr>
              <a:t>For this very reason, </a:t>
            </a:r>
          </a:p>
          <a:p>
            <a:pPr defTabSz="457177">
              <a:defRPr/>
            </a:pPr>
            <a:r>
              <a:rPr lang="en-GB" sz="3200" b="1" kern="0">
                <a:solidFill>
                  <a:srgbClr val="FEFFFB"/>
                </a:solidFill>
                <a:effectLst>
                  <a:glow rad="165100">
                    <a:prstClr val="black">
                      <a:alpha val="60000"/>
                    </a:prstClr>
                  </a:glow>
                </a:effectLst>
                <a:latin typeface="Calibri"/>
              </a:rPr>
              <a:t>make every effort to supplement </a:t>
            </a:r>
          </a:p>
          <a:p>
            <a:pPr defTabSz="457177">
              <a:defRPr/>
            </a:pPr>
            <a:r>
              <a:rPr lang="en-GB" sz="3200" b="1" kern="0">
                <a:solidFill>
                  <a:srgbClr val="FEFFFB"/>
                </a:solidFill>
                <a:effectLst>
                  <a:glow rad="165100">
                    <a:prstClr val="black">
                      <a:alpha val="60000"/>
                    </a:prstClr>
                  </a:glow>
                </a:effectLst>
                <a:latin typeface="Calibri"/>
              </a:rPr>
              <a:t>your faith with virtue, </a:t>
            </a:r>
          </a:p>
          <a:p>
            <a:pPr defTabSz="457177">
              <a:defRPr/>
            </a:pPr>
            <a:r>
              <a:rPr lang="en-GB" sz="3200" b="1" kern="0">
                <a:solidFill>
                  <a:srgbClr val="FEFFFB"/>
                </a:solidFill>
                <a:effectLst>
                  <a:glow rad="165100">
                    <a:prstClr val="black">
                      <a:alpha val="60000"/>
                    </a:prstClr>
                  </a:glow>
                </a:effectLst>
                <a:latin typeface="Calibri"/>
              </a:rPr>
              <a:t>and virtue with knowledge, </a:t>
            </a:r>
          </a:p>
          <a:p>
            <a:pPr defTabSz="457177">
              <a:defRPr/>
            </a:pPr>
            <a:r>
              <a:rPr lang="en-GB" sz="3200" b="1" kern="0">
                <a:solidFill>
                  <a:srgbClr val="FEFFFB"/>
                </a:solidFill>
                <a:effectLst>
                  <a:glow rad="165100">
                    <a:prstClr val="black">
                      <a:alpha val="60000"/>
                    </a:prstClr>
                  </a:glow>
                </a:effectLst>
                <a:latin typeface="Calibri"/>
              </a:rPr>
              <a:t>and knowledge with self-control,</a:t>
            </a:r>
          </a:p>
          <a:p>
            <a:pPr defTabSz="457177">
              <a:defRPr/>
            </a:pPr>
            <a:r>
              <a:rPr lang="en-GB" sz="3200" b="1" kern="0">
                <a:solidFill>
                  <a:srgbClr val="FEFFFB"/>
                </a:solidFill>
                <a:effectLst>
                  <a:glow rad="165100">
                    <a:prstClr val="black">
                      <a:alpha val="60000"/>
                    </a:prstClr>
                  </a:glow>
                </a:effectLst>
                <a:latin typeface="Calibri"/>
              </a:rPr>
              <a:t>and self- control with steadfastness, </a:t>
            </a:r>
          </a:p>
          <a:p>
            <a:pPr defTabSz="457177">
              <a:defRPr/>
            </a:pPr>
            <a:r>
              <a:rPr lang="en-GB" sz="3200" b="1" kern="0">
                <a:solidFill>
                  <a:srgbClr val="FEFFFB"/>
                </a:solidFill>
                <a:effectLst>
                  <a:glow rad="165100">
                    <a:prstClr val="black">
                      <a:alpha val="60000"/>
                    </a:prstClr>
                  </a:glow>
                </a:effectLst>
                <a:latin typeface="Calibri"/>
              </a:rPr>
              <a:t>and steadfastness with godliness, </a:t>
            </a:r>
          </a:p>
          <a:p>
            <a:pPr defTabSz="457177">
              <a:defRPr/>
            </a:pPr>
            <a:r>
              <a:rPr lang="en-GB" sz="3200" b="1" kern="0">
                <a:solidFill>
                  <a:srgbClr val="FEFFFB"/>
                </a:solidFill>
                <a:effectLst>
                  <a:glow rad="165100">
                    <a:prstClr val="black">
                      <a:alpha val="60000"/>
                    </a:prstClr>
                  </a:glow>
                </a:effectLst>
                <a:latin typeface="Calibri"/>
              </a:rPr>
              <a:t>and godliness with brotherly affection, </a:t>
            </a:r>
          </a:p>
          <a:p>
            <a:pPr defTabSz="457177">
              <a:defRPr/>
            </a:pPr>
            <a:r>
              <a:rPr lang="en-GB" sz="3200" b="1" kern="0">
                <a:solidFill>
                  <a:srgbClr val="FEFFFB"/>
                </a:solidFill>
                <a:effectLst>
                  <a:glow rad="165100">
                    <a:prstClr val="black">
                      <a:alpha val="60000"/>
                    </a:prstClr>
                  </a:glow>
                </a:effectLst>
                <a:latin typeface="Calibri"/>
              </a:rPr>
              <a:t>and brotherly affection with love.</a:t>
            </a:r>
          </a:p>
          <a:p>
            <a:pPr defTabSz="457177">
              <a:defRPr/>
            </a:pPr>
            <a:endParaRPr lang="en-GB" sz="3200" b="1" kern="0">
              <a:solidFill>
                <a:srgbClr val="FEFFFB"/>
              </a:solidFill>
              <a:effectLst>
                <a:glow rad="165100">
                  <a:prstClr val="black">
                    <a:alpha val="60000"/>
                  </a:prstClr>
                </a:glow>
              </a:effectLst>
              <a:latin typeface="Calibri"/>
            </a:endParaRPr>
          </a:p>
          <a:p>
            <a:pPr defTabSz="457177">
              <a:defRPr/>
            </a:pPr>
            <a:r>
              <a:rPr lang="en-GB" sz="3200" b="1" kern="0">
                <a:solidFill>
                  <a:srgbClr val="FEFFFB"/>
                </a:solidFill>
                <a:effectLst>
                  <a:glow rad="165100">
                    <a:prstClr val="black">
                      <a:alpha val="60000"/>
                    </a:prstClr>
                  </a:glow>
                </a:effectLst>
                <a:latin typeface="Calibri"/>
              </a:rPr>
              <a:t>2 Peter 1:5-7</a:t>
            </a:r>
          </a:p>
        </p:txBody>
      </p:sp>
    </p:spTree>
    <p:extLst>
      <p:ext uri="{BB962C8B-B14F-4D97-AF65-F5344CB8AC3E}">
        <p14:creationId xmlns:p14="http://schemas.microsoft.com/office/powerpoint/2010/main" val="53017334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336907588"/>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1384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592898" name="Rectangle 1027"/>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sp>
        <p:nvSpPr>
          <p:cNvPr id="420866" name="Rectangle 1026"/>
          <p:cNvSpPr>
            <a:spLocks noGrp="1" noChangeArrowheads="1"/>
          </p:cNvSpPr>
          <p:nvPr>
            <p:ph type="title"/>
          </p:nvPr>
        </p:nvSpPr>
        <p:spPr>
          <a:xfrm>
            <a:off x="1558925" y="592138"/>
            <a:ext cx="3876675" cy="1252537"/>
          </a:xfrm>
        </p:spPr>
        <p:txBody>
          <a:bodyPr/>
          <a:lstStyle/>
          <a:p>
            <a:pPr eaLnBrk="1" hangingPunct="1">
              <a:defRPr/>
            </a:pPr>
            <a:r>
              <a:rPr lang="en-US" sz="4800" b="1" dirty="0">
                <a:solidFill>
                  <a:schemeClr val="tx1"/>
                </a:solidFill>
                <a:latin typeface="Arial Black" charset="0"/>
                <a:ea typeface="ＭＳ Ｐゴシック" charset="0"/>
                <a:cs typeface="ＭＳ Ｐゴシック" charset="0"/>
              </a:rPr>
              <a:t>Focus on </a:t>
            </a:r>
            <a:r>
              <a:rPr lang="en-US" sz="11500" b="1" dirty="0">
                <a:solidFill>
                  <a:schemeClr val="tx1"/>
                </a:solidFill>
                <a:latin typeface="Arial Black" charset="0"/>
                <a:ea typeface="ＭＳ Ｐゴシック" charset="0"/>
                <a:cs typeface="ＭＳ Ｐゴシック" charset="0"/>
              </a:rPr>
              <a:t>God</a:t>
            </a:r>
            <a:endParaRPr lang="en-US" sz="6000" b="1" dirty="0">
              <a:solidFill>
                <a:schemeClr val="tx1"/>
              </a:solidFill>
              <a:latin typeface="Arial Black" charset="0"/>
              <a:ea typeface="ＭＳ Ｐゴシック" charset="0"/>
              <a:cs typeface="ＭＳ Ｐゴシック" charset="0"/>
            </a:endParaRPr>
          </a:p>
        </p:txBody>
      </p:sp>
      <p:sp>
        <p:nvSpPr>
          <p:cNvPr id="592900" name="Rectangle 1"/>
          <p:cNvSpPr>
            <a:spLocks noChangeArrowheads="1"/>
          </p:cNvSpPr>
          <p:nvPr/>
        </p:nvSpPr>
        <p:spPr bwMode="auto">
          <a:xfrm>
            <a:off x="0" y="2060575"/>
            <a:ext cx="8964613" cy="4797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7200" indent="-457200" defTabSz="914400" fontAlgn="base">
              <a:spcBef>
                <a:spcPct val="0"/>
              </a:spcBef>
              <a:spcAft>
                <a:spcPct val="0"/>
              </a:spcAft>
              <a:buFont typeface="Arial" charset="0"/>
              <a:buChar char="•"/>
            </a:pPr>
            <a:r>
              <a:rPr lang="en-US" sz="2800" b="1">
                <a:solidFill>
                  <a:srgbClr val="EAE8E2"/>
                </a:solidFill>
                <a:latin typeface="Arial Black" charset="0"/>
                <a:ea typeface="ＭＳ Ｐゴシック" charset="0"/>
                <a:cs typeface="ＭＳ Ｐゴシック" charset="0"/>
              </a:rPr>
              <a:t>He was called “the God of heaven” (4b).</a:t>
            </a:r>
          </a:p>
          <a:p>
            <a:pPr marL="457200" indent="-457200" defTabSz="914400" fontAlgn="base">
              <a:spcBef>
                <a:spcPct val="0"/>
              </a:spcBef>
              <a:spcAft>
                <a:spcPct val="0"/>
              </a:spcAft>
              <a:buFont typeface="Arial" charset="0"/>
              <a:buChar char="•"/>
            </a:pPr>
            <a:r>
              <a:rPr lang="en-US" sz="2800" b="1">
                <a:solidFill>
                  <a:srgbClr val="EAE8E2"/>
                </a:solidFill>
                <a:latin typeface="Arial Black" charset="0"/>
                <a:ea typeface="ＭＳ Ｐゴシック" charset="0"/>
                <a:cs typeface="ＭＳ Ｐゴシック" charset="0"/>
              </a:rPr>
              <a:t>He was “the great and awesome God who keeps his covenant of love…” (5).</a:t>
            </a:r>
          </a:p>
          <a:p>
            <a:pPr marL="457200" indent="-457200" defTabSz="914400" fontAlgn="base">
              <a:spcBef>
                <a:spcPct val="0"/>
              </a:spcBef>
              <a:spcAft>
                <a:spcPct val="0"/>
              </a:spcAft>
              <a:buFont typeface="Arial" charset="0"/>
              <a:buChar char="•"/>
            </a:pPr>
            <a:r>
              <a:rPr lang="en-US" sz="2800" b="1">
                <a:solidFill>
                  <a:srgbClr val="EAE8E2"/>
                </a:solidFill>
                <a:latin typeface="Arial Black" charset="0"/>
                <a:ea typeface="ＭＳ Ｐゴシック" charset="0"/>
                <a:cs typeface="ＭＳ Ｐゴシック" charset="0"/>
              </a:rPr>
              <a:t>God listens to prayer (6, 11a).</a:t>
            </a:r>
          </a:p>
          <a:p>
            <a:pPr marL="457200" indent="-457200" defTabSz="914400" fontAlgn="base">
              <a:spcBef>
                <a:spcPct val="0"/>
              </a:spcBef>
              <a:spcAft>
                <a:spcPct val="0"/>
              </a:spcAft>
              <a:buFont typeface="Arial" charset="0"/>
              <a:buChar char="•"/>
            </a:pPr>
            <a:r>
              <a:rPr lang="en-US" sz="2800" b="1">
                <a:solidFill>
                  <a:srgbClr val="EAE8E2"/>
                </a:solidFill>
                <a:latin typeface="Arial Black" charset="0"/>
                <a:ea typeface="ＭＳ Ｐゴシック" charset="0"/>
                <a:cs typeface="ＭＳ Ｐゴシック" charset="0"/>
              </a:rPr>
              <a:t>God graciously gave commands, decrees, and laws through Moses (7).</a:t>
            </a:r>
          </a:p>
          <a:p>
            <a:pPr marL="457200" indent="-457200" defTabSz="914400" fontAlgn="base">
              <a:spcBef>
                <a:spcPct val="0"/>
              </a:spcBef>
              <a:spcAft>
                <a:spcPct val="0"/>
              </a:spcAft>
              <a:buFont typeface="Arial" charset="0"/>
              <a:buChar char="•"/>
            </a:pPr>
            <a:r>
              <a:rPr lang="en-US" sz="2800" b="1">
                <a:solidFill>
                  <a:srgbClr val="EAE8E2"/>
                </a:solidFill>
                <a:latin typeface="Arial Black" charset="0"/>
                <a:ea typeface="ＭＳ Ｐゴシック" charset="0"/>
                <a:cs typeface="ＭＳ Ｐゴシック" charset="0"/>
              </a:rPr>
              <a:t>God promised not only exile but also return (8-9).</a:t>
            </a:r>
          </a:p>
          <a:p>
            <a:pPr marL="457200" indent="-457200" defTabSz="914400" fontAlgn="base">
              <a:spcBef>
                <a:spcPct val="0"/>
              </a:spcBef>
              <a:spcAft>
                <a:spcPct val="0"/>
              </a:spcAft>
              <a:buFont typeface="Arial" charset="0"/>
              <a:buChar char="•"/>
            </a:pPr>
            <a:r>
              <a:rPr lang="en-US" sz="2800" b="1">
                <a:solidFill>
                  <a:srgbClr val="EAE8E2"/>
                </a:solidFill>
                <a:latin typeface="Arial Black" charset="0"/>
                <a:ea typeface="ＭＳ Ｐゴシック" charset="0"/>
                <a:cs typeface="ＭＳ Ｐゴシック" charset="0"/>
              </a:rPr>
              <a:t>God redeemed this remnant by His great strength (10)</a:t>
            </a:r>
          </a:p>
        </p:txBody>
      </p:sp>
      <p:pic>
        <p:nvPicPr>
          <p:cNvPr id="59290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70513" y="15875"/>
            <a:ext cx="38100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1026"/>
          <p:cNvSpPr txBox="1">
            <a:spLocks noChangeArrowheads="1"/>
          </p:cNvSpPr>
          <p:nvPr/>
        </p:nvSpPr>
        <p:spPr bwMode="auto">
          <a:xfrm rot="16200000">
            <a:off x="-234156" y="386556"/>
            <a:ext cx="2124075" cy="1439863"/>
          </a:xfrm>
          <a:prstGeom prst="rect">
            <a:avLst/>
          </a:prstGeom>
          <a:noFill/>
          <a:ln w="9525">
            <a:noFill/>
            <a:miter lim="800000"/>
            <a:headEnd/>
            <a:tailEnd/>
          </a:ln>
          <a:effectLst>
            <a:outerShdw blurRad="63500" dist="38099" dir="2700000" algn="ctr" rotWithShape="0">
              <a:schemeClr val="bg2">
                <a:alpha val="50000"/>
              </a:schemeClr>
            </a:outerShdw>
          </a:effectLst>
        </p:spPr>
        <p:txBody>
          <a:bodyPr anchor="b"/>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a:lstStyle>
          <a:p>
            <a:pPr algn="ctr" defTabSz="914400" eaLnBrk="1" hangingPunct="1">
              <a:defRPr/>
            </a:pPr>
            <a:r>
              <a:rPr lang="en-US" b="1" dirty="0">
                <a:solidFill>
                  <a:srgbClr val="EAE8E2"/>
                </a:solidFill>
                <a:latin typeface="Arial Black" charset="0"/>
                <a:ea typeface="ＭＳ Ｐゴシック" charset="0"/>
                <a:cs typeface="ＭＳ Ｐゴシック" charset="0"/>
              </a:rPr>
              <a:t>Focus on</a:t>
            </a:r>
            <a:endParaRPr lang="en-US" sz="5400" b="1" dirty="0">
              <a:solidFill>
                <a:srgbClr val="EAE8E2"/>
              </a:solidFill>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2694087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94946" name="Rectangle 1"/>
          <p:cNvSpPr>
            <a:spLocks noChangeArrowheads="1"/>
          </p:cNvSpPr>
          <p:nvPr/>
        </p:nvSpPr>
        <p:spPr bwMode="auto">
          <a:xfrm>
            <a:off x="-107950" y="692150"/>
            <a:ext cx="9359900" cy="720725"/>
          </a:xfrm>
          <a:prstGeom prst="rect">
            <a:avLst/>
          </a:prstGeom>
          <a:solidFill>
            <a:srgbClr val="000000"/>
          </a:solidFill>
          <a:ln w="12700">
            <a:solidFill>
              <a:schemeClr val="tx1"/>
            </a:solidFill>
            <a:miter lim="800000"/>
            <a:headEnd type="none" w="sm" len="sm"/>
            <a:tailEnd type="none" w="sm" len="sm"/>
          </a:ln>
        </p:spPr>
        <p:txBody>
          <a:bodyPr wrap="none"/>
          <a:lstStyle/>
          <a:p>
            <a:pPr algn="ctr" defTabSz="914400" eaLnBrk="0" fontAlgn="base" hangingPunct="0">
              <a:spcBef>
                <a:spcPct val="0"/>
              </a:spcBef>
              <a:spcAft>
                <a:spcPct val="0"/>
              </a:spcAft>
            </a:pPr>
            <a:endParaRPr lang="en-US" sz="2400" baseline="30000">
              <a:solidFill>
                <a:srgbClr val="333333"/>
              </a:solidFill>
              <a:latin typeface="Times New Roman" charset="0"/>
              <a:ea typeface="ＭＳ Ｐゴシック" charset="0"/>
              <a:cs typeface="ＭＳ Ｐゴシック" charset="0"/>
            </a:endParaRPr>
          </a:p>
        </p:txBody>
      </p:sp>
      <p:sp>
        <p:nvSpPr>
          <p:cNvPr id="594947" name="Rectangle 2"/>
          <p:cNvSpPr>
            <a:spLocks noGrp="1" noChangeArrowheads="1"/>
          </p:cNvSpPr>
          <p:nvPr>
            <p:ph type="title"/>
          </p:nvPr>
        </p:nvSpPr>
        <p:spPr>
          <a:xfrm>
            <a:off x="2667000" y="0"/>
            <a:ext cx="3810000" cy="609600"/>
          </a:xfrm>
          <a:solidFill>
            <a:schemeClr val="accent1"/>
          </a:solidFill>
          <a:ln>
            <a:solidFill>
              <a:schemeClr val="tx1"/>
            </a:solidFill>
            <a:miter lim="800000"/>
            <a:headEnd/>
            <a:tailEnd/>
          </a:ln>
        </p:spPr>
        <p:txBody>
          <a:bodyPr anchor="ctr" anchorCtr="1"/>
          <a:lstStyle/>
          <a:p>
            <a:pPr algn="ctr"/>
            <a:r>
              <a:rPr lang="en-US" sz="4000" b="1">
                <a:solidFill>
                  <a:srgbClr val="000000"/>
                </a:solidFill>
                <a:latin typeface="Arial" charset="0"/>
                <a:ea typeface="ＭＳ Ｐゴシック" charset="0"/>
              </a:rPr>
              <a:t>Nehemiah</a:t>
            </a:r>
          </a:p>
        </p:txBody>
      </p:sp>
      <p:sp>
        <p:nvSpPr>
          <p:cNvPr id="594948" name="Text Box 3"/>
          <p:cNvSpPr txBox="1">
            <a:spLocks noChangeArrowheads="1"/>
          </p:cNvSpPr>
          <p:nvPr/>
        </p:nvSpPr>
        <p:spPr bwMode="auto">
          <a:xfrm>
            <a:off x="8388350" y="44450"/>
            <a:ext cx="7318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2000" b="1" baseline="0">
                <a:solidFill>
                  <a:srgbClr val="FFFFFF"/>
                </a:solidFill>
                <a:latin typeface="Arial" charset="0"/>
                <a:cs typeface="Arial" charset="0"/>
              </a:rPr>
              <a:t>299</a:t>
            </a:r>
          </a:p>
        </p:txBody>
      </p:sp>
      <p:grpSp>
        <p:nvGrpSpPr>
          <p:cNvPr id="594949" name="Group 196"/>
          <p:cNvGrpSpPr>
            <a:grpSpLocks/>
          </p:cNvGrpSpPr>
          <p:nvPr/>
        </p:nvGrpSpPr>
        <p:grpSpPr bwMode="auto">
          <a:xfrm>
            <a:off x="-7938" y="685800"/>
            <a:ext cx="9159876" cy="728663"/>
            <a:chOff x="0" y="0"/>
            <a:chExt cx="5770" cy="671"/>
          </a:xfrm>
        </p:grpSpPr>
        <p:sp>
          <p:nvSpPr>
            <p:cNvPr id="595020" name="Rectangle 162"/>
            <p:cNvSpPr>
              <a:spLocks noChangeArrowheads="1"/>
            </p:cNvSpPr>
            <p:nvPr/>
          </p:nvSpPr>
          <p:spPr bwMode="auto">
            <a:xfrm>
              <a:off x="32" y="0"/>
              <a:ext cx="5706" cy="6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3200" b="1">
                  <a:solidFill>
                    <a:srgbClr val="FFFFFF"/>
                  </a:solidFill>
                  <a:latin typeface="Arial" charset="0"/>
                  <a:ea typeface="ＭＳ Ｐゴシック" charset="0"/>
                  <a:cs typeface="Arial" charset="0"/>
                </a:rPr>
                <a:t> Restoring the Walls and People</a:t>
              </a:r>
              <a:endParaRPr lang="en-US" sz="3200" b="1">
                <a:solidFill>
                  <a:srgbClr val="FFFFFF"/>
                </a:solidFill>
                <a:latin typeface="Arial" charset="0"/>
                <a:ea typeface="ＭＳ Ｐゴシック" charset="0"/>
                <a:cs typeface="Times New Roman" charset="0"/>
              </a:endParaRPr>
            </a:p>
          </p:txBody>
        </p:sp>
        <p:sp>
          <p:nvSpPr>
            <p:cNvPr id="595021" name="Rectangle 195"/>
            <p:cNvSpPr>
              <a:spLocks noChangeArrowheads="1"/>
            </p:cNvSpPr>
            <p:nvPr/>
          </p:nvSpPr>
          <p:spPr bwMode="auto">
            <a:xfrm>
              <a:off x="0" y="0"/>
              <a:ext cx="5770" cy="671"/>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000" baseline="30000">
                <a:solidFill>
                  <a:srgbClr val="333333"/>
                </a:solidFill>
                <a:latin typeface="Arial" charset="0"/>
                <a:ea typeface="ＭＳ Ｐゴシック" charset="0"/>
                <a:cs typeface="Arial" charset="0"/>
              </a:endParaRPr>
            </a:p>
          </p:txBody>
        </p:sp>
      </p:grpSp>
      <p:grpSp>
        <p:nvGrpSpPr>
          <p:cNvPr id="594950" name="Group 198"/>
          <p:cNvGrpSpPr>
            <a:grpSpLocks/>
          </p:cNvGrpSpPr>
          <p:nvPr/>
        </p:nvGrpSpPr>
        <p:grpSpPr bwMode="auto">
          <a:xfrm>
            <a:off x="-7938" y="1414463"/>
            <a:ext cx="4570413" cy="688975"/>
            <a:chOff x="0" y="671"/>
            <a:chExt cx="3120" cy="633"/>
          </a:xfrm>
        </p:grpSpPr>
        <p:sp>
          <p:nvSpPr>
            <p:cNvPr id="595018" name="Rectangle 164"/>
            <p:cNvSpPr>
              <a:spLocks noChangeArrowheads="1"/>
            </p:cNvSpPr>
            <p:nvPr/>
          </p:nvSpPr>
          <p:spPr bwMode="auto">
            <a:xfrm>
              <a:off x="32" y="671"/>
              <a:ext cx="305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800" b="1">
                  <a:solidFill>
                    <a:srgbClr val="FFFFFF"/>
                  </a:solidFill>
                  <a:latin typeface="Arial" charset="0"/>
                  <a:ea typeface="ＭＳ Ｐゴシック" charset="0"/>
                  <a:cs typeface="Arial" charset="0"/>
                </a:rPr>
                <a:t>Walls</a:t>
              </a:r>
              <a:endParaRPr lang="en-US" sz="2800" b="1">
                <a:solidFill>
                  <a:srgbClr val="FFFFFF"/>
                </a:solidFill>
                <a:latin typeface="Arial" charset="0"/>
                <a:ea typeface="ＭＳ Ｐゴシック" charset="0"/>
                <a:cs typeface="Times New Roman" charset="0"/>
              </a:endParaRPr>
            </a:p>
          </p:txBody>
        </p:sp>
        <p:sp>
          <p:nvSpPr>
            <p:cNvPr id="595019" name="Rectangle 197"/>
            <p:cNvSpPr>
              <a:spLocks noChangeArrowheads="1"/>
            </p:cNvSpPr>
            <p:nvPr/>
          </p:nvSpPr>
          <p:spPr bwMode="auto">
            <a:xfrm>
              <a:off x="0" y="671"/>
              <a:ext cx="3120" cy="633"/>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800" baseline="30000">
                <a:solidFill>
                  <a:srgbClr val="333333"/>
                </a:solidFill>
                <a:latin typeface="Arial" charset="0"/>
                <a:ea typeface="ＭＳ Ｐゴシック" charset="0"/>
                <a:cs typeface="Arial" charset="0"/>
              </a:endParaRPr>
            </a:p>
          </p:txBody>
        </p:sp>
      </p:grpSp>
      <p:grpSp>
        <p:nvGrpSpPr>
          <p:cNvPr id="594951" name="Group 200"/>
          <p:cNvGrpSpPr>
            <a:grpSpLocks/>
          </p:cNvGrpSpPr>
          <p:nvPr/>
        </p:nvGrpSpPr>
        <p:grpSpPr bwMode="auto">
          <a:xfrm>
            <a:off x="4564063" y="1414463"/>
            <a:ext cx="4570412" cy="688975"/>
            <a:chOff x="3120" y="671"/>
            <a:chExt cx="2650" cy="633"/>
          </a:xfrm>
        </p:grpSpPr>
        <p:sp>
          <p:nvSpPr>
            <p:cNvPr id="595016" name="Rectangle 165"/>
            <p:cNvSpPr>
              <a:spLocks noChangeArrowheads="1"/>
            </p:cNvSpPr>
            <p:nvPr/>
          </p:nvSpPr>
          <p:spPr bwMode="auto">
            <a:xfrm>
              <a:off x="3152" y="671"/>
              <a:ext cx="258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800" b="1">
                  <a:solidFill>
                    <a:srgbClr val="FFFFFF"/>
                  </a:solidFill>
                  <a:latin typeface="Arial" charset="0"/>
                  <a:ea typeface="ＭＳ Ｐゴシック" charset="0"/>
                  <a:cs typeface="Arial" charset="0"/>
                </a:rPr>
                <a:t> People</a:t>
              </a:r>
              <a:endParaRPr lang="en-US" sz="2800" b="1">
                <a:solidFill>
                  <a:srgbClr val="FFFFFF"/>
                </a:solidFill>
                <a:latin typeface="Arial" charset="0"/>
                <a:ea typeface="ＭＳ Ｐゴシック" charset="0"/>
                <a:cs typeface="Times New Roman" charset="0"/>
              </a:endParaRPr>
            </a:p>
          </p:txBody>
        </p:sp>
        <p:sp>
          <p:nvSpPr>
            <p:cNvPr id="595017" name="Rectangle 199"/>
            <p:cNvSpPr>
              <a:spLocks noChangeArrowheads="1"/>
            </p:cNvSpPr>
            <p:nvPr/>
          </p:nvSpPr>
          <p:spPr bwMode="auto">
            <a:xfrm>
              <a:off x="3120" y="671"/>
              <a:ext cx="2650" cy="633"/>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800" baseline="30000">
                <a:solidFill>
                  <a:srgbClr val="333333"/>
                </a:solidFill>
                <a:latin typeface="Arial" charset="0"/>
                <a:ea typeface="ＭＳ Ｐゴシック" charset="0"/>
                <a:cs typeface="Arial" charset="0"/>
              </a:endParaRPr>
            </a:p>
          </p:txBody>
        </p:sp>
      </p:grpSp>
      <p:grpSp>
        <p:nvGrpSpPr>
          <p:cNvPr id="594952" name="Group 202"/>
          <p:cNvGrpSpPr>
            <a:grpSpLocks/>
          </p:cNvGrpSpPr>
          <p:nvPr/>
        </p:nvGrpSpPr>
        <p:grpSpPr bwMode="auto">
          <a:xfrm>
            <a:off x="-7938" y="2103438"/>
            <a:ext cx="4570413" cy="687387"/>
            <a:chOff x="0" y="1304"/>
            <a:chExt cx="3120" cy="633"/>
          </a:xfrm>
        </p:grpSpPr>
        <p:sp>
          <p:nvSpPr>
            <p:cNvPr id="595014" name="Rectangle 167"/>
            <p:cNvSpPr>
              <a:spLocks noChangeArrowheads="1"/>
            </p:cNvSpPr>
            <p:nvPr/>
          </p:nvSpPr>
          <p:spPr bwMode="auto">
            <a:xfrm>
              <a:off x="32" y="1304"/>
              <a:ext cx="305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800" b="1">
                  <a:solidFill>
                    <a:srgbClr val="FFFFFF"/>
                  </a:solidFill>
                  <a:latin typeface="Arial" charset="0"/>
                  <a:ea typeface="ＭＳ Ｐゴシック" charset="0"/>
                  <a:cs typeface="Arial" charset="0"/>
                </a:rPr>
                <a:t> Chapters 1–7</a:t>
              </a:r>
              <a:endParaRPr lang="en-US" sz="2800" b="1">
                <a:solidFill>
                  <a:srgbClr val="FFFFFF"/>
                </a:solidFill>
                <a:latin typeface="Arial" charset="0"/>
                <a:ea typeface="ＭＳ Ｐゴシック" charset="0"/>
                <a:cs typeface="Times New Roman" charset="0"/>
              </a:endParaRPr>
            </a:p>
          </p:txBody>
        </p:sp>
        <p:sp>
          <p:nvSpPr>
            <p:cNvPr id="595015" name="Rectangle 201"/>
            <p:cNvSpPr>
              <a:spLocks noChangeArrowheads="1"/>
            </p:cNvSpPr>
            <p:nvPr/>
          </p:nvSpPr>
          <p:spPr bwMode="auto">
            <a:xfrm>
              <a:off x="0" y="1304"/>
              <a:ext cx="3120" cy="633"/>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800" baseline="30000">
                <a:solidFill>
                  <a:srgbClr val="333333"/>
                </a:solidFill>
                <a:latin typeface="Arial" charset="0"/>
                <a:ea typeface="ＭＳ Ｐゴシック" charset="0"/>
                <a:cs typeface="Arial" charset="0"/>
              </a:endParaRPr>
            </a:p>
          </p:txBody>
        </p:sp>
      </p:grpSp>
      <p:grpSp>
        <p:nvGrpSpPr>
          <p:cNvPr id="594953" name="Group 204"/>
          <p:cNvGrpSpPr>
            <a:grpSpLocks/>
          </p:cNvGrpSpPr>
          <p:nvPr/>
        </p:nvGrpSpPr>
        <p:grpSpPr bwMode="auto">
          <a:xfrm>
            <a:off x="4564063" y="2103438"/>
            <a:ext cx="4570412" cy="687387"/>
            <a:chOff x="3120" y="1304"/>
            <a:chExt cx="2650" cy="633"/>
          </a:xfrm>
        </p:grpSpPr>
        <p:sp>
          <p:nvSpPr>
            <p:cNvPr id="595012" name="Rectangle 168"/>
            <p:cNvSpPr>
              <a:spLocks noChangeArrowheads="1"/>
            </p:cNvSpPr>
            <p:nvPr/>
          </p:nvSpPr>
          <p:spPr bwMode="auto">
            <a:xfrm>
              <a:off x="3152" y="1304"/>
              <a:ext cx="258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800" b="1">
                  <a:solidFill>
                    <a:srgbClr val="FFFFFF"/>
                  </a:solidFill>
                  <a:latin typeface="Arial" charset="0"/>
                  <a:ea typeface="ＭＳ Ｐゴシック" charset="0"/>
                  <a:cs typeface="Arial" charset="0"/>
                </a:rPr>
                <a:t> Chapters 8–13</a:t>
              </a:r>
              <a:endParaRPr lang="en-US" sz="2800" b="1">
                <a:solidFill>
                  <a:srgbClr val="FFFFFF"/>
                </a:solidFill>
                <a:latin typeface="Arial" charset="0"/>
                <a:ea typeface="ＭＳ Ｐゴシック" charset="0"/>
                <a:cs typeface="Times New Roman" charset="0"/>
              </a:endParaRPr>
            </a:p>
          </p:txBody>
        </p:sp>
        <p:sp>
          <p:nvSpPr>
            <p:cNvPr id="595013" name="Rectangle 203"/>
            <p:cNvSpPr>
              <a:spLocks noChangeArrowheads="1"/>
            </p:cNvSpPr>
            <p:nvPr/>
          </p:nvSpPr>
          <p:spPr bwMode="auto">
            <a:xfrm>
              <a:off x="3120" y="1304"/>
              <a:ext cx="2650" cy="633"/>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800" baseline="30000">
                <a:solidFill>
                  <a:srgbClr val="333333"/>
                </a:solidFill>
                <a:latin typeface="Arial" charset="0"/>
                <a:ea typeface="ＭＳ Ｐゴシック" charset="0"/>
                <a:cs typeface="Arial" charset="0"/>
              </a:endParaRPr>
            </a:p>
          </p:txBody>
        </p:sp>
      </p:grpSp>
      <p:grpSp>
        <p:nvGrpSpPr>
          <p:cNvPr id="594954" name="Group 206"/>
          <p:cNvGrpSpPr>
            <a:grpSpLocks/>
          </p:cNvGrpSpPr>
          <p:nvPr/>
        </p:nvGrpSpPr>
        <p:grpSpPr bwMode="auto">
          <a:xfrm>
            <a:off x="-7938" y="2790825"/>
            <a:ext cx="4570413" cy="688975"/>
            <a:chOff x="0" y="1937"/>
            <a:chExt cx="3120" cy="633"/>
          </a:xfrm>
        </p:grpSpPr>
        <p:sp>
          <p:nvSpPr>
            <p:cNvPr id="595010" name="Rectangle 170"/>
            <p:cNvSpPr>
              <a:spLocks noChangeArrowheads="1"/>
            </p:cNvSpPr>
            <p:nvPr/>
          </p:nvSpPr>
          <p:spPr bwMode="auto">
            <a:xfrm>
              <a:off x="32" y="1937"/>
              <a:ext cx="305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800" b="1">
                  <a:solidFill>
                    <a:srgbClr val="FFFFFF"/>
                  </a:solidFill>
                  <a:latin typeface="Arial" charset="0"/>
                  <a:ea typeface="ＭＳ Ｐゴシック" charset="0"/>
                  <a:cs typeface="Arial" charset="0"/>
                </a:rPr>
                <a:t>Construction</a:t>
              </a:r>
              <a:endParaRPr lang="en-US" sz="2800" b="1">
                <a:solidFill>
                  <a:srgbClr val="FFFFFF"/>
                </a:solidFill>
                <a:latin typeface="Arial" charset="0"/>
                <a:ea typeface="ＭＳ Ｐゴシック" charset="0"/>
                <a:cs typeface="Times New Roman" charset="0"/>
              </a:endParaRPr>
            </a:p>
          </p:txBody>
        </p:sp>
        <p:sp>
          <p:nvSpPr>
            <p:cNvPr id="595011" name="Rectangle 205"/>
            <p:cNvSpPr>
              <a:spLocks noChangeArrowheads="1"/>
            </p:cNvSpPr>
            <p:nvPr/>
          </p:nvSpPr>
          <p:spPr bwMode="auto">
            <a:xfrm>
              <a:off x="0" y="1937"/>
              <a:ext cx="3120" cy="633"/>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800" baseline="30000">
                <a:solidFill>
                  <a:srgbClr val="333333"/>
                </a:solidFill>
                <a:latin typeface="Arial" charset="0"/>
                <a:ea typeface="ＭＳ Ｐゴシック" charset="0"/>
                <a:cs typeface="Arial" charset="0"/>
              </a:endParaRPr>
            </a:p>
          </p:txBody>
        </p:sp>
      </p:grpSp>
      <p:grpSp>
        <p:nvGrpSpPr>
          <p:cNvPr id="594955" name="Group 208"/>
          <p:cNvGrpSpPr>
            <a:grpSpLocks/>
          </p:cNvGrpSpPr>
          <p:nvPr/>
        </p:nvGrpSpPr>
        <p:grpSpPr bwMode="auto">
          <a:xfrm>
            <a:off x="4564063" y="2790825"/>
            <a:ext cx="4570412" cy="688975"/>
            <a:chOff x="3120" y="1937"/>
            <a:chExt cx="2650" cy="633"/>
          </a:xfrm>
        </p:grpSpPr>
        <p:sp>
          <p:nvSpPr>
            <p:cNvPr id="595008" name="Rectangle 171"/>
            <p:cNvSpPr>
              <a:spLocks noChangeArrowheads="1"/>
            </p:cNvSpPr>
            <p:nvPr/>
          </p:nvSpPr>
          <p:spPr bwMode="auto">
            <a:xfrm>
              <a:off x="3152" y="1937"/>
              <a:ext cx="258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800" b="1">
                  <a:solidFill>
                    <a:srgbClr val="FFFFFF"/>
                  </a:solidFill>
                  <a:latin typeface="Arial" charset="0"/>
                  <a:ea typeface="ＭＳ Ｐゴシック" charset="0"/>
                  <a:cs typeface="Arial" charset="0"/>
                </a:rPr>
                <a:t> Instruction</a:t>
              </a:r>
              <a:endParaRPr lang="en-US" sz="2800" b="1">
                <a:solidFill>
                  <a:srgbClr val="FFFFFF"/>
                </a:solidFill>
                <a:latin typeface="Arial" charset="0"/>
                <a:ea typeface="ＭＳ Ｐゴシック" charset="0"/>
                <a:cs typeface="Times New Roman" charset="0"/>
              </a:endParaRPr>
            </a:p>
          </p:txBody>
        </p:sp>
        <p:sp>
          <p:nvSpPr>
            <p:cNvPr id="595009" name="Rectangle 207"/>
            <p:cNvSpPr>
              <a:spLocks noChangeArrowheads="1"/>
            </p:cNvSpPr>
            <p:nvPr/>
          </p:nvSpPr>
          <p:spPr bwMode="auto">
            <a:xfrm>
              <a:off x="3120" y="1937"/>
              <a:ext cx="2650" cy="633"/>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800" baseline="30000">
                <a:solidFill>
                  <a:srgbClr val="333333"/>
                </a:solidFill>
                <a:latin typeface="Arial" charset="0"/>
                <a:ea typeface="ＭＳ Ｐゴシック" charset="0"/>
                <a:cs typeface="Arial" charset="0"/>
              </a:endParaRPr>
            </a:p>
          </p:txBody>
        </p:sp>
      </p:grpSp>
      <p:grpSp>
        <p:nvGrpSpPr>
          <p:cNvPr id="594956" name="Group 210"/>
          <p:cNvGrpSpPr>
            <a:grpSpLocks/>
          </p:cNvGrpSpPr>
          <p:nvPr/>
        </p:nvGrpSpPr>
        <p:grpSpPr bwMode="auto">
          <a:xfrm>
            <a:off x="-7938" y="3479800"/>
            <a:ext cx="4570413" cy="687388"/>
            <a:chOff x="0" y="2570"/>
            <a:chExt cx="3120" cy="633"/>
          </a:xfrm>
        </p:grpSpPr>
        <p:sp>
          <p:nvSpPr>
            <p:cNvPr id="595006" name="Rectangle 173"/>
            <p:cNvSpPr>
              <a:spLocks noChangeArrowheads="1"/>
            </p:cNvSpPr>
            <p:nvPr/>
          </p:nvSpPr>
          <p:spPr bwMode="auto">
            <a:xfrm>
              <a:off x="32" y="2570"/>
              <a:ext cx="305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800" b="1">
                  <a:solidFill>
                    <a:srgbClr val="FFFFFF"/>
                  </a:solidFill>
                  <a:latin typeface="Arial" charset="0"/>
                  <a:ea typeface="ＭＳ Ｐゴシック" charset="0"/>
                  <a:cs typeface="Arial" charset="0"/>
                </a:rPr>
                <a:t> Political</a:t>
              </a:r>
              <a:endParaRPr lang="en-US" sz="2800" b="1">
                <a:solidFill>
                  <a:srgbClr val="FFFFFF"/>
                </a:solidFill>
                <a:latin typeface="Arial" charset="0"/>
                <a:ea typeface="ＭＳ Ｐゴシック" charset="0"/>
                <a:cs typeface="Times New Roman" charset="0"/>
              </a:endParaRPr>
            </a:p>
          </p:txBody>
        </p:sp>
        <p:sp>
          <p:nvSpPr>
            <p:cNvPr id="595007" name="Rectangle 209"/>
            <p:cNvSpPr>
              <a:spLocks noChangeArrowheads="1"/>
            </p:cNvSpPr>
            <p:nvPr/>
          </p:nvSpPr>
          <p:spPr bwMode="auto">
            <a:xfrm>
              <a:off x="0" y="2570"/>
              <a:ext cx="3120" cy="633"/>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800" baseline="30000">
                <a:solidFill>
                  <a:srgbClr val="333333"/>
                </a:solidFill>
                <a:latin typeface="Arial" charset="0"/>
                <a:ea typeface="ＭＳ Ｐゴシック" charset="0"/>
                <a:cs typeface="Arial" charset="0"/>
              </a:endParaRPr>
            </a:p>
          </p:txBody>
        </p:sp>
      </p:grpSp>
      <p:grpSp>
        <p:nvGrpSpPr>
          <p:cNvPr id="594957" name="Group 212"/>
          <p:cNvGrpSpPr>
            <a:grpSpLocks/>
          </p:cNvGrpSpPr>
          <p:nvPr/>
        </p:nvGrpSpPr>
        <p:grpSpPr bwMode="auto">
          <a:xfrm>
            <a:off x="4564063" y="3479800"/>
            <a:ext cx="4570412" cy="687388"/>
            <a:chOff x="3120" y="2570"/>
            <a:chExt cx="2650" cy="633"/>
          </a:xfrm>
        </p:grpSpPr>
        <p:sp>
          <p:nvSpPr>
            <p:cNvPr id="595004" name="Rectangle 174"/>
            <p:cNvSpPr>
              <a:spLocks noChangeArrowheads="1"/>
            </p:cNvSpPr>
            <p:nvPr/>
          </p:nvSpPr>
          <p:spPr bwMode="auto">
            <a:xfrm>
              <a:off x="3152" y="2570"/>
              <a:ext cx="258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800" b="1">
                  <a:solidFill>
                    <a:srgbClr val="FFFFFF"/>
                  </a:solidFill>
                  <a:latin typeface="Arial" charset="0"/>
                  <a:ea typeface="ＭＳ Ｐゴシック" charset="0"/>
                  <a:cs typeface="Arial" charset="0"/>
                </a:rPr>
                <a:t> Spiritual</a:t>
              </a:r>
              <a:endParaRPr lang="en-US" sz="2800" b="1">
                <a:solidFill>
                  <a:srgbClr val="FFFFFF"/>
                </a:solidFill>
                <a:latin typeface="Arial" charset="0"/>
                <a:ea typeface="ＭＳ Ｐゴシック" charset="0"/>
                <a:cs typeface="Times New Roman" charset="0"/>
              </a:endParaRPr>
            </a:p>
          </p:txBody>
        </p:sp>
        <p:sp>
          <p:nvSpPr>
            <p:cNvPr id="595005" name="Rectangle 211"/>
            <p:cNvSpPr>
              <a:spLocks noChangeArrowheads="1"/>
            </p:cNvSpPr>
            <p:nvPr/>
          </p:nvSpPr>
          <p:spPr bwMode="auto">
            <a:xfrm>
              <a:off x="3120" y="2570"/>
              <a:ext cx="2650" cy="633"/>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800" baseline="30000">
                <a:solidFill>
                  <a:srgbClr val="333333"/>
                </a:solidFill>
                <a:latin typeface="Arial" charset="0"/>
                <a:ea typeface="ＭＳ Ｐゴシック" charset="0"/>
                <a:cs typeface="Arial" charset="0"/>
              </a:endParaRPr>
            </a:p>
          </p:txBody>
        </p:sp>
      </p:grpSp>
      <p:grpSp>
        <p:nvGrpSpPr>
          <p:cNvPr id="594958" name="Group 214"/>
          <p:cNvGrpSpPr>
            <a:grpSpLocks/>
          </p:cNvGrpSpPr>
          <p:nvPr/>
        </p:nvGrpSpPr>
        <p:grpSpPr bwMode="auto">
          <a:xfrm>
            <a:off x="-7938" y="4167188"/>
            <a:ext cx="2286001" cy="812800"/>
            <a:chOff x="0" y="3203"/>
            <a:chExt cx="1674" cy="748"/>
          </a:xfrm>
        </p:grpSpPr>
        <p:sp>
          <p:nvSpPr>
            <p:cNvPr id="595002" name="Rectangle 176"/>
            <p:cNvSpPr>
              <a:spLocks noChangeArrowheads="1"/>
            </p:cNvSpPr>
            <p:nvPr/>
          </p:nvSpPr>
          <p:spPr bwMode="auto">
            <a:xfrm>
              <a:off x="32" y="3203"/>
              <a:ext cx="1610"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400" b="1">
                  <a:solidFill>
                    <a:srgbClr val="FFFFFF"/>
                  </a:solidFill>
                  <a:latin typeface="Arial" charset="0"/>
                  <a:ea typeface="ＭＳ Ｐゴシック" charset="0"/>
                  <a:cs typeface="Arial" charset="0"/>
                </a:rPr>
                <a:t>Return</a:t>
              </a:r>
            </a:p>
            <a:p>
              <a:pPr algn="ctr" defTabSz="914400" eaLnBrk="0" fontAlgn="base" hangingPunct="0">
                <a:spcBef>
                  <a:spcPct val="0"/>
                </a:spcBef>
                <a:spcAft>
                  <a:spcPct val="0"/>
                </a:spcAft>
              </a:pPr>
              <a:r>
                <a:rPr lang="en-US" sz="2400" b="1">
                  <a:solidFill>
                    <a:srgbClr val="FFFFFF"/>
                  </a:solidFill>
                  <a:latin typeface="Arial" charset="0"/>
                  <a:ea typeface="ＭＳ Ｐゴシック" charset="0"/>
                  <a:cs typeface="Arial" charset="0"/>
                </a:rPr>
                <a:t>1–2</a:t>
              </a:r>
              <a:endParaRPr lang="en-US" sz="2400" b="1">
                <a:solidFill>
                  <a:srgbClr val="FFFFFF"/>
                </a:solidFill>
                <a:latin typeface="Arial" charset="0"/>
                <a:ea typeface="ＭＳ Ｐゴシック" charset="0"/>
                <a:cs typeface="Times New Roman" charset="0"/>
              </a:endParaRPr>
            </a:p>
          </p:txBody>
        </p:sp>
        <p:sp>
          <p:nvSpPr>
            <p:cNvPr id="595003" name="Rectangle 213"/>
            <p:cNvSpPr>
              <a:spLocks noChangeArrowheads="1"/>
            </p:cNvSpPr>
            <p:nvPr/>
          </p:nvSpPr>
          <p:spPr bwMode="auto">
            <a:xfrm>
              <a:off x="0" y="3203"/>
              <a:ext cx="1674" cy="748"/>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400" baseline="30000">
                <a:solidFill>
                  <a:srgbClr val="333333"/>
                </a:solidFill>
                <a:latin typeface="Arial" charset="0"/>
                <a:ea typeface="ＭＳ Ｐゴシック" charset="0"/>
                <a:cs typeface="Arial" charset="0"/>
              </a:endParaRPr>
            </a:p>
          </p:txBody>
        </p:sp>
      </p:grpSp>
      <p:grpSp>
        <p:nvGrpSpPr>
          <p:cNvPr id="594959" name="Group 216"/>
          <p:cNvGrpSpPr>
            <a:grpSpLocks/>
          </p:cNvGrpSpPr>
          <p:nvPr/>
        </p:nvGrpSpPr>
        <p:grpSpPr bwMode="auto">
          <a:xfrm>
            <a:off x="2287588" y="4167188"/>
            <a:ext cx="2286000" cy="812800"/>
            <a:chOff x="1674" y="3203"/>
            <a:chExt cx="1446" cy="748"/>
          </a:xfrm>
        </p:grpSpPr>
        <p:sp>
          <p:nvSpPr>
            <p:cNvPr id="595000" name="Rectangle 177"/>
            <p:cNvSpPr>
              <a:spLocks noChangeArrowheads="1"/>
            </p:cNvSpPr>
            <p:nvPr/>
          </p:nvSpPr>
          <p:spPr bwMode="auto">
            <a:xfrm>
              <a:off x="1706" y="3203"/>
              <a:ext cx="138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400" b="1">
                  <a:solidFill>
                    <a:srgbClr val="FFFFFF"/>
                  </a:solidFill>
                  <a:latin typeface="Arial" charset="0"/>
                  <a:ea typeface="ＭＳ Ｐゴシック" charset="0"/>
                  <a:cs typeface="Arial" charset="0"/>
                </a:rPr>
                <a:t> Rebuilding</a:t>
              </a:r>
            </a:p>
            <a:p>
              <a:pPr algn="ctr" defTabSz="914400" eaLnBrk="0" fontAlgn="base" hangingPunct="0">
                <a:spcBef>
                  <a:spcPct val="0"/>
                </a:spcBef>
                <a:spcAft>
                  <a:spcPct val="0"/>
                </a:spcAft>
              </a:pPr>
              <a:r>
                <a:rPr lang="en-US" sz="2400" b="1">
                  <a:solidFill>
                    <a:srgbClr val="FFFFFF"/>
                  </a:solidFill>
                  <a:latin typeface="Arial" charset="0"/>
                  <a:ea typeface="ＭＳ Ｐゴシック" charset="0"/>
                  <a:cs typeface="Arial" charset="0"/>
                </a:rPr>
                <a:t>3–7</a:t>
              </a:r>
              <a:endParaRPr lang="en-US" sz="2400" b="1">
                <a:solidFill>
                  <a:srgbClr val="FFFFFF"/>
                </a:solidFill>
                <a:latin typeface="Arial" charset="0"/>
                <a:ea typeface="ＭＳ Ｐゴシック" charset="0"/>
                <a:cs typeface="Times New Roman" charset="0"/>
              </a:endParaRPr>
            </a:p>
          </p:txBody>
        </p:sp>
        <p:sp>
          <p:nvSpPr>
            <p:cNvPr id="595001" name="Rectangle 215"/>
            <p:cNvSpPr>
              <a:spLocks noChangeArrowheads="1"/>
            </p:cNvSpPr>
            <p:nvPr/>
          </p:nvSpPr>
          <p:spPr bwMode="auto">
            <a:xfrm>
              <a:off x="1674" y="3203"/>
              <a:ext cx="1446" cy="748"/>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400" baseline="30000">
                <a:solidFill>
                  <a:srgbClr val="333333"/>
                </a:solidFill>
                <a:latin typeface="Arial" charset="0"/>
                <a:ea typeface="ＭＳ Ｐゴシック" charset="0"/>
                <a:cs typeface="Arial" charset="0"/>
              </a:endParaRPr>
            </a:p>
          </p:txBody>
        </p:sp>
      </p:grpSp>
      <p:grpSp>
        <p:nvGrpSpPr>
          <p:cNvPr id="594960" name="Group 218"/>
          <p:cNvGrpSpPr>
            <a:grpSpLocks/>
          </p:cNvGrpSpPr>
          <p:nvPr/>
        </p:nvGrpSpPr>
        <p:grpSpPr bwMode="auto">
          <a:xfrm>
            <a:off x="4573588" y="4167188"/>
            <a:ext cx="2806700" cy="812800"/>
            <a:chOff x="3120" y="3203"/>
            <a:chExt cx="1627" cy="748"/>
          </a:xfrm>
        </p:grpSpPr>
        <p:sp>
          <p:nvSpPr>
            <p:cNvPr id="594998" name="Rectangle 178"/>
            <p:cNvSpPr>
              <a:spLocks noChangeArrowheads="1"/>
            </p:cNvSpPr>
            <p:nvPr/>
          </p:nvSpPr>
          <p:spPr bwMode="auto">
            <a:xfrm>
              <a:off x="3152" y="3203"/>
              <a:ext cx="1595"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400" b="1">
                  <a:solidFill>
                    <a:srgbClr val="FFFFFF"/>
                  </a:solidFill>
                  <a:latin typeface="Arial" charset="0"/>
                  <a:ea typeface="ＭＳ Ｐゴシック" charset="0"/>
                  <a:cs typeface="Arial" charset="0"/>
                </a:rPr>
                <a:t> Renewal</a:t>
              </a:r>
            </a:p>
            <a:p>
              <a:pPr algn="ctr" defTabSz="914400" eaLnBrk="0" fontAlgn="base" hangingPunct="0">
                <a:spcBef>
                  <a:spcPct val="0"/>
                </a:spcBef>
                <a:spcAft>
                  <a:spcPct val="0"/>
                </a:spcAft>
              </a:pPr>
              <a:r>
                <a:rPr lang="en-US" sz="2400" b="1">
                  <a:solidFill>
                    <a:srgbClr val="FFFFFF"/>
                  </a:solidFill>
                  <a:latin typeface="Arial" charset="0"/>
                  <a:ea typeface="ＭＳ Ｐゴシック" charset="0"/>
                  <a:cs typeface="Arial" charset="0"/>
                </a:rPr>
                <a:t>8–10</a:t>
              </a:r>
              <a:endParaRPr lang="en-US" sz="2400" b="1">
                <a:solidFill>
                  <a:srgbClr val="FFFFFF"/>
                </a:solidFill>
                <a:latin typeface="Arial" charset="0"/>
                <a:ea typeface="ＭＳ Ｐゴシック" charset="0"/>
                <a:cs typeface="Times New Roman" charset="0"/>
              </a:endParaRPr>
            </a:p>
          </p:txBody>
        </p:sp>
        <p:sp>
          <p:nvSpPr>
            <p:cNvPr id="594999" name="Rectangle 217"/>
            <p:cNvSpPr>
              <a:spLocks noChangeArrowheads="1"/>
            </p:cNvSpPr>
            <p:nvPr/>
          </p:nvSpPr>
          <p:spPr bwMode="auto">
            <a:xfrm>
              <a:off x="3120" y="3203"/>
              <a:ext cx="1585" cy="748"/>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400" baseline="30000">
                <a:solidFill>
                  <a:srgbClr val="333333"/>
                </a:solidFill>
                <a:latin typeface="Arial" charset="0"/>
                <a:ea typeface="ＭＳ Ｐゴシック" charset="0"/>
                <a:cs typeface="Arial" charset="0"/>
              </a:endParaRPr>
            </a:p>
          </p:txBody>
        </p:sp>
      </p:grpSp>
      <p:grpSp>
        <p:nvGrpSpPr>
          <p:cNvPr id="594961" name="Group 220"/>
          <p:cNvGrpSpPr>
            <a:grpSpLocks/>
          </p:cNvGrpSpPr>
          <p:nvPr/>
        </p:nvGrpSpPr>
        <p:grpSpPr bwMode="auto">
          <a:xfrm>
            <a:off x="7326313" y="4167188"/>
            <a:ext cx="1817687" cy="812800"/>
            <a:chOff x="4445" y="3203"/>
            <a:chExt cx="1325" cy="748"/>
          </a:xfrm>
        </p:grpSpPr>
        <p:sp>
          <p:nvSpPr>
            <p:cNvPr id="594996" name="Rectangle 179"/>
            <p:cNvSpPr>
              <a:spLocks noChangeArrowheads="1"/>
            </p:cNvSpPr>
            <p:nvPr/>
          </p:nvSpPr>
          <p:spPr bwMode="auto">
            <a:xfrm>
              <a:off x="4477" y="3203"/>
              <a:ext cx="1261"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400" b="1">
                  <a:solidFill>
                    <a:srgbClr val="FFFFFF"/>
                  </a:solidFill>
                  <a:latin typeface="Arial" charset="0"/>
                  <a:ea typeface="ＭＳ Ｐゴシック" charset="0"/>
                  <a:cs typeface="Arial" charset="0"/>
                </a:rPr>
                <a:t> Reforms</a:t>
              </a:r>
            </a:p>
            <a:p>
              <a:pPr algn="ctr" defTabSz="914400" eaLnBrk="0" fontAlgn="base" hangingPunct="0">
                <a:spcBef>
                  <a:spcPct val="0"/>
                </a:spcBef>
                <a:spcAft>
                  <a:spcPct val="0"/>
                </a:spcAft>
              </a:pPr>
              <a:r>
                <a:rPr lang="en-US" sz="2400" b="1">
                  <a:solidFill>
                    <a:srgbClr val="FFFFFF"/>
                  </a:solidFill>
                  <a:latin typeface="Arial" charset="0"/>
                  <a:ea typeface="ＭＳ Ｐゴシック" charset="0"/>
                  <a:cs typeface="Arial" charset="0"/>
                </a:rPr>
                <a:t>11–13</a:t>
              </a:r>
              <a:endParaRPr lang="en-US" sz="2400" b="1">
                <a:solidFill>
                  <a:srgbClr val="FFFFFF"/>
                </a:solidFill>
                <a:latin typeface="Arial" charset="0"/>
                <a:ea typeface="ＭＳ Ｐゴシック" charset="0"/>
                <a:cs typeface="Times New Roman" charset="0"/>
              </a:endParaRPr>
            </a:p>
          </p:txBody>
        </p:sp>
        <p:sp>
          <p:nvSpPr>
            <p:cNvPr id="594997" name="Rectangle 219"/>
            <p:cNvSpPr>
              <a:spLocks noChangeArrowheads="1"/>
            </p:cNvSpPr>
            <p:nvPr/>
          </p:nvSpPr>
          <p:spPr bwMode="auto">
            <a:xfrm>
              <a:off x="4445" y="3203"/>
              <a:ext cx="1325" cy="748"/>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400" baseline="30000">
                <a:solidFill>
                  <a:srgbClr val="333333"/>
                </a:solidFill>
                <a:latin typeface="Arial" charset="0"/>
                <a:ea typeface="ＭＳ Ｐゴシック" charset="0"/>
                <a:cs typeface="Arial" charset="0"/>
              </a:endParaRPr>
            </a:p>
          </p:txBody>
        </p:sp>
      </p:grpSp>
      <p:grpSp>
        <p:nvGrpSpPr>
          <p:cNvPr id="594962" name="Group 222"/>
          <p:cNvGrpSpPr>
            <a:grpSpLocks/>
          </p:cNvGrpSpPr>
          <p:nvPr/>
        </p:nvGrpSpPr>
        <p:grpSpPr bwMode="auto">
          <a:xfrm>
            <a:off x="-7938" y="4979988"/>
            <a:ext cx="914401" cy="1063625"/>
            <a:chOff x="0" y="3951"/>
            <a:chExt cx="739" cy="979"/>
          </a:xfrm>
        </p:grpSpPr>
        <p:sp>
          <p:nvSpPr>
            <p:cNvPr id="594994" name="Rectangle 181"/>
            <p:cNvSpPr>
              <a:spLocks noChangeArrowheads="1"/>
            </p:cNvSpPr>
            <p:nvPr/>
          </p:nvSpPr>
          <p:spPr bwMode="auto">
            <a:xfrm>
              <a:off x="32" y="3951"/>
              <a:ext cx="675" cy="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1600" b="1">
                  <a:solidFill>
                    <a:srgbClr val="FFFFFF"/>
                  </a:solidFill>
                  <a:latin typeface="Arial" charset="0"/>
                  <a:ea typeface="ＭＳ Ｐゴシック" charset="0"/>
                  <a:cs typeface="Arial" charset="0"/>
                </a:rPr>
                <a:t>Persia Prayer</a:t>
              </a:r>
            </a:p>
            <a:p>
              <a:pPr algn="ctr" defTabSz="914400" eaLnBrk="0" fontAlgn="base" hangingPunct="0">
                <a:spcBef>
                  <a:spcPct val="0"/>
                </a:spcBef>
                <a:spcAft>
                  <a:spcPct val="0"/>
                </a:spcAft>
              </a:pPr>
              <a:r>
                <a:rPr lang="en-US" b="1">
                  <a:solidFill>
                    <a:srgbClr val="FFFFFF"/>
                  </a:solidFill>
                  <a:latin typeface="Arial" charset="0"/>
                  <a:ea typeface="ＭＳ Ｐゴシック" charset="0"/>
                  <a:cs typeface="Arial" charset="0"/>
                </a:rPr>
                <a:t>1</a:t>
              </a:r>
              <a:endParaRPr lang="en-US" b="1">
                <a:solidFill>
                  <a:srgbClr val="FFFFFF"/>
                </a:solidFill>
                <a:latin typeface="Arial" charset="0"/>
                <a:ea typeface="ＭＳ Ｐゴシック" charset="0"/>
                <a:cs typeface="Times New Roman" charset="0"/>
              </a:endParaRPr>
            </a:p>
          </p:txBody>
        </p:sp>
        <p:sp>
          <p:nvSpPr>
            <p:cNvPr id="594995" name="Rectangle 221"/>
            <p:cNvSpPr>
              <a:spLocks noChangeArrowheads="1"/>
            </p:cNvSpPr>
            <p:nvPr/>
          </p:nvSpPr>
          <p:spPr bwMode="auto">
            <a:xfrm>
              <a:off x="0" y="3951"/>
              <a:ext cx="739" cy="979"/>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000" baseline="30000">
                <a:solidFill>
                  <a:srgbClr val="333333"/>
                </a:solidFill>
                <a:latin typeface="Arial" charset="0"/>
                <a:ea typeface="ＭＳ Ｐゴシック" charset="0"/>
                <a:cs typeface="Arial" charset="0"/>
              </a:endParaRPr>
            </a:p>
          </p:txBody>
        </p:sp>
      </p:grpSp>
      <p:grpSp>
        <p:nvGrpSpPr>
          <p:cNvPr id="594963" name="Group 224"/>
          <p:cNvGrpSpPr>
            <a:grpSpLocks/>
          </p:cNvGrpSpPr>
          <p:nvPr/>
        </p:nvGrpSpPr>
        <p:grpSpPr bwMode="auto">
          <a:xfrm>
            <a:off x="917575" y="4979988"/>
            <a:ext cx="917575" cy="1063625"/>
            <a:chOff x="739" y="3951"/>
            <a:chExt cx="742" cy="979"/>
          </a:xfrm>
        </p:grpSpPr>
        <p:sp>
          <p:nvSpPr>
            <p:cNvPr id="594992" name="Rectangle 182"/>
            <p:cNvSpPr>
              <a:spLocks noChangeArrowheads="1"/>
            </p:cNvSpPr>
            <p:nvPr/>
          </p:nvSpPr>
          <p:spPr bwMode="auto">
            <a:xfrm>
              <a:off x="771" y="3951"/>
              <a:ext cx="710" cy="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1100" b="1">
                  <a:solidFill>
                    <a:srgbClr val="FFFFFF"/>
                  </a:solidFill>
                  <a:latin typeface="Arial" charset="0"/>
                  <a:ea typeface="ＭＳ Ｐゴシック" charset="0"/>
                  <a:cs typeface="Arial" charset="0"/>
                </a:rPr>
                <a:t>Jerusalem Inspection</a:t>
              </a:r>
            </a:p>
            <a:p>
              <a:pPr algn="ctr" defTabSz="914400" eaLnBrk="0" fontAlgn="base" hangingPunct="0">
                <a:spcBef>
                  <a:spcPct val="0"/>
                </a:spcBef>
                <a:spcAft>
                  <a:spcPct val="0"/>
                </a:spcAft>
              </a:pPr>
              <a:r>
                <a:rPr lang="en-US" sz="2000" b="1">
                  <a:solidFill>
                    <a:srgbClr val="FFFFFF"/>
                  </a:solidFill>
                  <a:latin typeface="Arial" charset="0"/>
                  <a:ea typeface="ＭＳ Ｐゴシック" charset="0"/>
                  <a:cs typeface="Arial" charset="0"/>
                </a:rPr>
                <a:t>2</a:t>
              </a:r>
              <a:endParaRPr lang="en-US" sz="2000" b="1">
                <a:solidFill>
                  <a:srgbClr val="FFFFFF"/>
                </a:solidFill>
                <a:latin typeface="Arial" charset="0"/>
                <a:ea typeface="ＭＳ Ｐゴシック" charset="0"/>
                <a:cs typeface="Times New Roman" charset="0"/>
              </a:endParaRPr>
            </a:p>
          </p:txBody>
        </p:sp>
        <p:sp>
          <p:nvSpPr>
            <p:cNvPr id="594993" name="Rectangle 223"/>
            <p:cNvSpPr>
              <a:spLocks noChangeArrowheads="1"/>
            </p:cNvSpPr>
            <p:nvPr/>
          </p:nvSpPr>
          <p:spPr bwMode="auto">
            <a:xfrm>
              <a:off x="739" y="3951"/>
              <a:ext cx="739" cy="979"/>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000" baseline="30000">
                <a:solidFill>
                  <a:srgbClr val="333333"/>
                </a:solidFill>
                <a:latin typeface="Arial" charset="0"/>
                <a:ea typeface="ＭＳ Ｐゴシック" charset="0"/>
                <a:cs typeface="Arial" charset="0"/>
              </a:endParaRPr>
            </a:p>
          </p:txBody>
        </p:sp>
      </p:grpSp>
      <p:grpSp>
        <p:nvGrpSpPr>
          <p:cNvPr id="594964" name="Group 226"/>
          <p:cNvGrpSpPr>
            <a:grpSpLocks/>
          </p:cNvGrpSpPr>
          <p:nvPr/>
        </p:nvGrpSpPr>
        <p:grpSpPr bwMode="auto">
          <a:xfrm>
            <a:off x="1830388" y="4989513"/>
            <a:ext cx="914400" cy="1065212"/>
            <a:chOff x="1478" y="3951"/>
            <a:chExt cx="538" cy="979"/>
          </a:xfrm>
        </p:grpSpPr>
        <p:sp>
          <p:nvSpPr>
            <p:cNvPr id="594990" name="Rectangle 183"/>
            <p:cNvSpPr>
              <a:spLocks noChangeArrowheads="1"/>
            </p:cNvSpPr>
            <p:nvPr/>
          </p:nvSpPr>
          <p:spPr bwMode="auto">
            <a:xfrm>
              <a:off x="1510" y="3951"/>
              <a:ext cx="474" cy="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1600" b="1">
                  <a:solidFill>
                    <a:srgbClr val="FFFFFF"/>
                  </a:solidFill>
                  <a:latin typeface="Arial" charset="0"/>
                  <a:ea typeface="ＭＳ Ｐゴシック" charset="0"/>
                  <a:cs typeface="Arial" charset="0"/>
                </a:rPr>
                <a:t>Dele- gation</a:t>
              </a:r>
            </a:p>
            <a:p>
              <a:pPr algn="ctr" defTabSz="914400" eaLnBrk="0" fontAlgn="base" hangingPunct="0">
                <a:spcBef>
                  <a:spcPct val="0"/>
                </a:spcBef>
                <a:spcAft>
                  <a:spcPct val="0"/>
                </a:spcAft>
              </a:pPr>
              <a:r>
                <a:rPr lang="en-US" sz="2000" b="1">
                  <a:solidFill>
                    <a:srgbClr val="FFFFFF"/>
                  </a:solidFill>
                  <a:latin typeface="Arial" charset="0"/>
                  <a:ea typeface="ＭＳ Ｐゴシック" charset="0"/>
                  <a:cs typeface="Arial" charset="0"/>
                </a:rPr>
                <a:t>3</a:t>
              </a:r>
              <a:endParaRPr lang="en-US" sz="2000" b="1">
                <a:solidFill>
                  <a:srgbClr val="FFFFFF"/>
                </a:solidFill>
                <a:latin typeface="Arial" charset="0"/>
                <a:ea typeface="ＭＳ Ｐゴシック" charset="0"/>
                <a:cs typeface="Times New Roman" charset="0"/>
              </a:endParaRPr>
            </a:p>
          </p:txBody>
        </p:sp>
        <p:sp>
          <p:nvSpPr>
            <p:cNvPr id="594991" name="Rectangle 225"/>
            <p:cNvSpPr>
              <a:spLocks noChangeArrowheads="1"/>
            </p:cNvSpPr>
            <p:nvPr/>
          </p:nvSpPr>
          <p:spPr bwMode="auto">
            <a:xfrm>
              <a:off x="1478" y="3951"/>
              <a:ext cx="538" cy="979"/>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000" baseline="30000">
                <a:solidFill>
                  <a:srgbClr val="333333"/>
                </a:solidFill>
                <a:latin typeface="Arial" charset="0"/>
                <a:ea typeface="ＭＳ Ｐゴシック" charset="0"/>
                <a:cs typeface="Arial" charset="0"/>
              </a:endParaRPr>
            </a:p>
          </p:txBody>
        </p:sp>
      </p:grpSp>
      <p:grpSp>
        <p:nvGrpSpPr>
          <p:cNvPr id="594965" name="Group 228"/>
          <p:cNvGrpSpPr>
            <a:grpSpLocks/>
          </p:cNvGrpSpPr>
          <p:nvPr/>
        </p:nvGrpSpPr>
        <p:grpSpPr bwMode="auto">
          <a:xfrm>
            <a:off x="2744788" y="4979988"/>
            <a:ext cx="914400" cy="1063625"/>
            <a:chOff x="2016" y="3951"/>
            <a:chExt cx="552" cy="979"/>
          </a:xfrm>
        </p:grpSpPr>
        <p:sp>
          <p:nvSpPr>
            <p:cNvPr id="594988" name="Rectangle 184"/>
            <p:cNvSpPr>
              <a:spLocks noChangeArrowheads="1"/>
            </p:cNvSpPr>
            <p:nvPr/>
          </p:nvSpPr>
          <p:spPr bwMode="auto">
            <a:xfrm>
              <a:off x="2048" y="3951"/>
              <a:ext cx="488" cy="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1100" b="1">
                  <a:solidFill>
                    <a:srgbClr val="FFFFFF"/>
                  </a:solidFill>
                  <a:latin typeface="Arial" charset="0"/>
                  <a:ea typeface="ＭＳ Ｐゴシック" charset="0"/>
                  <a:cs typeface="Arial" charset="0"/>
                </a:rPr>
                <a:t>Opposed / Finished</a:t>
              </a:r>
            </a:p>
            <a:p>
              <a:pPr algn="ctr" defTabSz="914400" eaLnBrk="0" fontAlgn="base" hangingPunct="0">
                <a:spcBef>
                  <a:spcPct val="0"/>
                </a:spcBef>
                <a:spcAft>
                  <a:spcPct val="0"/>
                </a:spcAft>
              </a:pPr>
              <a:r>
                <a:rPr lang="en-US" sz="2000" b="1">
                  <a:solidFill>
                    <a:srgbClr val="FFFFFF"/>
                  </a:solidFill>
                  <a:latin typeface="Arial" charset="0"/>
                  <a:ea typeface="ＭＳ Ｐゴシック" charset="0"/>
                  <a:cs typeface="Arial" charset="0"/>
                </a:rPr>
                <a:t>4–6</a:t>
              </a:r>
              <a:endParaRPr lang="en-US" sz="2000" b="1">
                <a:solidFill>
                  <a:srgbClr val="FFFFFF"/>
                </a:solidFill>
                <a:latin typeface="Arial" charset="0"/>
                <a:ea typeface="ＭＳ Ｐゴシック" charset="0"/>
                <a:cs typeface="Times New Roman" charset="0"/>
              </a:endParaRPr>
            </a:p>
          </p:txBody>
        </p:sp>
        <p:sp>
          <p:nvSpPr>
            <p:cNvPr id="594989" name="Rectangle 227"/>
            <p:cNvSpPr>
              <a:spLocks noChangeArrowheads="1"/>
            </p:cNvSpPr>
            <p:nvPr/>
          </p:nvSpPr>
          <p:spPr bwMode="auto">
            <a:xfrm>
              <a:off x="2016" y="3951"/>
              <a:ext cx="552" cy="979"/>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000" baseline="30000">
                <a:solidFill>
                  <a:srgbClr val="333333"/>
                </a:solidFill>
                <a:latin typeface="Arial" charset="0"/>
                <a:ea typeface="ＭＳ Ｐゴシック" charset="0"/>
                <a:cs typeface="Arial" charset="0"/>
              </a:endParaRPr>
            </a:p>
          </p:txBody>
        </p:sp>
      </p:grpSp>
      <p:grpSp>
        <p:nvGrpSpPr>
          <p:cNvPr id="594966" name="Group 230"/>
          <p:cNvGrpSpPr>
            <a:grpSpLocks/>
          </p:cNvGrpSpPr>
          <p:nvPr/>
        </p:nvGrpSpPr>
        <p:grpSpPr bwMode="auto">
          <a:xfrm>
            <a:off x="3659188" y="4979988"/>
            <a:ext cx="914400" cy="1063625"/>
            <a:chOff x="2568" y="3951"/>
            <a:chExt cx="552" cy="979"/>
          </a:xfrm>
        </p:grpSpPr>
        <p:sp>
          <p:nvSpPr>
            <p:cNvPr id="594986" name="Rectangle 185"/>
            <p:cNvSpPr>
              <a:spLocks noChangeArrowheads="1"/>
            </p:cNvSpPr>
            <p:nvPr/>
          </p:nvSpPr>
          <p:spPr bwMode="auto">
            <a:xfrm>
              <a:off x="2600" y="3951"/>
              <a:ext cx="488" cy="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1600" b="1">
                  <a:solidFill>
                    <a:srgbClr val="FFFFFF"/>
                  </a:solidFill>
                  <a:latin typeface="Arial" charset="0"/>
                  <a:ea typeface="ＭＳ Ｐゴシック" charset="0"/>
                  <a:cs typeface="Arial" charset="0"/>
                </a:rPr>
                <a:t>Organ-ized</a:t>
              </a:r>
            </a:p>
            <a:p>
              <a:pPr algn="ctr" defTabSz="914400" eaLnBrk="0" fontAlgn="base" hangingPunct="0">
                <a:spcBef>
                  <a:spcPct val="0"/>
                </a:spcBef>
                <a:spcAft>
                  <a:spcPct val="0"/>
                </a:spcAft>
              </a:pPr>
              <a:r>
                <a:rPr lang="en-US" b="1">
                  <a:solidFill>
                    <a:srgbClr val="FFFFFF"/>
                  </a:solidFill>
                  <a:latin typeface="Arial" charset="0"/>
                  <a:ea typeface="ＭＳ Ｐゴシック" charset="0"/>
                  <a:cs typeface="Arial" charset="0"/>
                </a:rPr>
                <a:t>7</a:t>
              </a:r>
              <a:endParaRPr lang="en-US" b="1">
                <a:solidFill>
                  <a:srgbClr val="FFFFFF"/>
                </a:solidFill>
                <a:latin typeface="Arial" charset="0"/>
                <a:ea typeface="ＭＳ Ｐゴシック" charset="0"/>
                <a:cs typeface="Times New Roman" charset="0"/>
              </a:endParaRPr>
            </a:p>
          </p:txBody>
        </p:sp>
        <p:sp>
          <p:nvSpPr>
            <p:cNvPr id="594987" name="Rectangle 229"/>
            <p:cNvSpPr>
              <a:spLocks noChangeArrowheads="1"/>
            </p:cNvSpPr>
            <p:nvPr/>
          </p:nvSpPr>
          <p:spPr bwMode="auto">
            <a:xfrm>
              <a:off x="2568" y="3951"/>
              <a:ext cx="552" cy="979"/>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000" baseline="30000">
                <a:solidFill>
                  <a:srgbClr val="333333"/>
                </a:solidFill>
                <a:latin typeface="Arial" charset="0"/>
                <a:ea typeface="ＭＳ Ｐゴシック" charset="0"/>
                <a:cs typeface="Arial" charset="0"/>
              </a:endParaRPr>
            </a:p>
          </p:txBody>
        </p:sp>
      </p:grpSp>
      <p:grpSp>
        <p:nvGrpSpPr>
          <p:cNvPr id="594967" name="Group 232"/>
          <p:cNvGrpSpPr>
            <a:grpSpLocks/>
          </p:cNvGrpSpPr>
          <p:nvPr/>
        </p:nvGrpSpPr>
        <p:grpSpPr bwMode="auto">
          <a:xfrm>
            <a:off x="4573588" y="4979988"/>
            <a:ext cx="935037" cy="1063625"/>
            <a:chOff x="3120" y="3951"/>
            <a:chExt cx="564" cy="979"/>
          </a:xfrm>
        </p:grpSpPr>
        <p:sp>
          <p:nvSpPr>
            <p:cNvPr id="594984" name="Rectangle 186"/>
            <p:cNvSpPr>
              <a:spLocks noChangeArrowheads="1"/>
            </p:cNvSpPr>
            <p:nvPr/>
          </p:nvSpPr>
          <p:spPr bwMode="auto">
            <a:xfrm>
              <a:off x="3152" y="3951"/>
              <a:ext cx="532" cy="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1600" b="1">
                  <a:solidFill>
                    <a:srgbClr val="FFFFFF"/>
                  </a:solidFill>
                  <a:latin typeface="Arial" charset="0"/>
                  <a:ea typeface="ＭＳ Ｐゴシック" charset="0"/>
                  <a:cs typeface="Arial" charset="0"/>
                </a:rPr>
                <a:t>Convic-tion</a:t>
              </a:r>
            </a:p>
            <a:p>
              <a:pPr algn="ctr" defTabSz="914400" eaLnBrk="0" fontAlgn="base" hangingPunct="0">
                <a:spcBef>
                  <a:spcPct val="0"/>
                </a:spcBef>
                <a:spcAft>
                  <a:spcPct val="0"/>
                </a:spcAft>
              </a:pPr>
              <a:r>
                <a:rPr lang="en-US" sz="2000" b="1">
                  <a:solidFill>
                    <a:srgbClr val="FFFFFF"/>
                  </a:solidFill>
                  <a:latin typeface="Arial" charset="0"/>
                  <a:ea typeface="ＭＳ Ｐゴシック" charset="0"/>
                  <a:cs typeface="Arial" charset="0"/>
                </a:rPr>
                <a:t>8</a:t>
              </a:r>
              <a:endParaRPr lang="en-US" sz="2000" b="1">
                <a:solidFill>
                  <a:srgbClr val="FFFFFF"/>
                </a:solidFill>
                <a:latin typeface="Arial" charset="0"/>
                <a:ea typeface="ＭＳ Ｐゴシック" charset="0"/>
                <a:cs typeface="Times New Roman" charset="0"/>
              </a:endParaRPr>
            </a:p>
          </p:txBody>
        </p:sp>
        <p:sp>
          <p:nvSpPr>
            <p:cNvPr id="594985" name="Rectangle 231"/>
            <p:cNvSpPr>
              <a:spLocks noChangeArrowheads="1"/>
            </p:cNvSpPr>
            <p:nvPr/>
          </p:nvSpPr>
          <p:spPr bwMode="auto">
            <a:xfrm>
              <a:off x="3120" y="3951"/>
              <a:ext cx="552" cy="979"/>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000" baseline="30000">
                <a:solidFill>
                  <a:srgbClr val="333333"/>
                </a:solidFill>
                <a:latin typeface="Arial" charset="0"/>
                <a:ea typeface="ＭＳ Ｐゴシック" charset="0"/>
                <a:cs typeface="Arial" charset="0"/>
              </a:endParaRPr>
            </a:p>
          </p:txBody>
        </p:sp>
      </p:grpSp>
      <p:sp>
        <p:nvSpPr>
          <p:cNvPr id="594968" name="Rectangle 187"/>
          <p:cNvSpPr>
            <a:spLocks noChangeArrowheads="1"/>
          </p:cNvSpPr>
          <p:nvPr/>
        </p:nvSpPr>
        <p:spPr bwMode="auto">
          <a:xfrm>
            <a:off x="5410200" y="4953000"/>
            <a:ext cx="933450" cy="106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000" b="1">
                <a:solidFill>
                  <a:srgbClr val="FFFFFF"/>
                </a:solidFill>
                <a:latin typeface="Arial" charset="0"/>
                <a:ea typeface="ＭＳ Ｐゴシック" charset="0"/>
                <a:cs typeface="Arial" charset="0"/>
              </a:rPr>
              <a:t> </a:t>
            </a:r>
            <a:r>
              <a:rPr lang="en-US" sz="1400" b="1">
                <a:solidFill>
                  <a:srgbClr val="FFFFFF"/>
                </a:solidFill>
                <a:latin typeface="Arial" charset="0"/>
                <a:ea typeface="ＭＳ Ｐゴシック" charset="0"/>
                <a:cs typeface="Arial" charset="0"/>
              </a:rPr>
              <a:t>Confes- sion</a:t>
            </a:r>
          </a:p>
          <a:p>
            <a:pPr algn="ctr" defTabSz="914400" eaLnBrk="0" fontAlgn="base" hangingPunct="0">
              <a:spcBef>
                <a:spcPct val="0"/>
              </a:spcBef>
              <a:spcAft>
                <a:spcPct val="0"/>
              </a:spcAft>
            </a:pPr>
            <a:r>
              <a:rPr lang="en-US" sz="2000" b="1">
                <a:solidFill>
                  <a:srgbClr val="FFFFFF"/>
                </a:solidFill>
                <a:latin typeface="Arial" charset="0"/>
                <a:ea typeface="ＭＳ Ｐゴシック" charset="0"/>
                <a:cs typeface="Arial" charset="0"/>
              </a:rPr>
              <a:t>9</a:t>
            </a:r>
            <a:endParaRPr lang="en-US" sz="2000" b="1">
              <a:solidFill>
                <a:srgbClr val="FFFFFF"/>
              </a:solidFill>
              <a:latin typeface="Arial" charset="0"/>
              <a:ea typeface="ＭＳ Ｐゴシック" charset="0"/>
              <a:cs typeface="Times New Roman" charset="0"/>
            </a:endParaRPr>
          </a:p>
        </p:txBody>
      </p:sp>
      <p:grpSp>
        <p:nvGrpSpPr>
          <p:cNvPr id="594969" name="Group 236"/>
          <p:cNvGrpSpPr>
            <a:grpSpLocks/>
          </p:cNvGrpSpPr>
          <p:nvPr/>
        </p:nvGrpSpPr>
        <p:grpSpPr bwMode="auto">
          <a:xfrm>
            <a:off x="6324600" y="4979988"/>
            <a:ext cx="990600" cy="1063625"/>
            <a:chOff x="4224" y="3951"/>
            <a:chExt cx="442" cy="979"/>
          </a:xfrm>
        </p:grpSpPr>
        <p:sp>
          <p:nvSpPr>
            <p:cNvPr id="594982" name="Rectangle 188"/>
            <p:cNvSpPr>
              <a:spLocks noChangeArrowheads="1"/>
            </p:cNvSpPr>
            <p:nvPr/>
          </p:nvSpPr>
          <p:spPr bwMode="auto">
            <a:xfrm>
              <a:off x="4256" y="3951"/>
              <a:ext cx="378" cy="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000" b="1">
                  <a:solidFill>
                    <a:srgbClr val="FFFFFF"/>
                  </a:solidFill>
                  <a:latin typeface="Arial" charset="0"/>
                  <a:ea typeface="ＭＳ Ｐゴシック" charset="0"/>
                  <a:cs typeface="Arial" charset="0"/>
                </a:rPr>
                <a:t> </a:t>
              </a:r>
              <a:r>
                <a:rPr lang="en-US" b="1">
                  <a:solidFill>
                    <a:srgbClr val="FFFFFF"/>
                  </a:solidFill>
                  <a:latin typeface="Arial" charset="0"/>
                  <a:ea typeface="ＭＳ Ｐゴシック" charset="0"/>
                  <a:cs typeface="Arial" charset="0"/>
                </a:rPr>
                <a:t>Cove-nant</a:t>
              </a:r>
            </a:p>
            <a:p>
              <a:pPr algn="ctr" defTabSz="914400" eaLnBrk="0" fontAlgn="base" hangingPunct="0">
                <a:spcBef>
                  <a:spcPct val="0"/>
                </a:spcBef>
                <a:spcAft>
                  <a:spcPct val="0"/>
                </a:spcAft>
              </a:pPr>
              <a:r>
                <a:rPr lang="en-US" sz="2000" b="1">
                  <a:solidFill>
                    <a:srgbClr val="FFFFFF"/>
                  </a:solidFill>
                  <a:latin typeface="Arial" charset="0"/>
                  <a:ea typeface="ＭＳ Ｐゴシック" charset="0"/>
                  <a:cs typeface="Arial" charset="0"/>
                </a:rPr>
                <a:t>10</a:t>
              </a:r>
              <a:endParaRPr lang="en-US" sz="2000" b="1">
                <a:solidFill>
                  <a:srgbClr val="FFFFFF"/>
                </a:solidFill>
                <a:latin typeface="Arial" charset="0"/>
                <a:ea typeface="ＭＳ Ｐゴシック" charset="0"/>
                <a:cs typeface="Times New Roman" charset="0"/>
              </a:endParaRPr>
            </a:p>
          </p:txBody>
        </p:sp>
        <p:sp>
          <p:nvSpPr>
            <p:cNvPr id="594983" name="Rectangle 235"/>
            <p:cNvSpPr>
              <a:spLocks noChangeArrowheads="1"/>
            </p:cNvSpPr>
            <p:nvPr/>
          </p:nvSpPr>
          <p:spPr bwMode="auto">
            <a:xfrm>
              <a:off x="4224" y="3951"/>
              <a:ext cx="442" cy="979"/>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000" baseline="30000">
                <a:solidFill>
                  <a:srgbClr val="333333"/>
                </a:solidFill>
                <a:latin typeface="Arial" charset="0"/>
                <a:ea typeface="ＭＳ Ｐゴシック" charset="0"/>
                <a:cs typeface="Arial" charset="0"/>
              </a:endParaRPr>
            </a:p>
          </p:txBody>
        </p:sp>
      </p:grpSp>
      <p:grpSp>
        <p:nvGrpSpPr>
          <p:cNvPr id="594970" name="Group 238"/>
          <p:cNvGrpSpPr>
            <a:grpSpLocks/>
          </p:cNvGrpSpPr>
          <p:nvPr/>
        </p:nvGrpSpPr>
        <p:grpSpPr bwMode="auto">
          <a:xfrm>
            <a:off x="7308850" y="4979988"/>
            <a:ext cx="920750" cy="1063625"/>
            <a:chOff x="4662" y="3951"/>
            <a:chExt cx="556" cy="979"/>
          </a:xfrm>
        </p:grpSpPr>
        <p:sp>
          <p:nvSpPr>
            <p:cNvPr id="216099" name="Rectangle 189"/>
            <p:cNvSpPr>
              <a:spLocks noChangeArrowheads="1"/>
            </p:cNvSpPr>
            <p:nvPr/>
          </p:nvSpPr>
          <p:spPr bwMode="auto">
            <a:xfrm>
              <a:off x="4662" y="3951"/>
              <a:ext cx="524" cy="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defRPr/>
              </a:pPr>
              <a:r>
                <a:rPr lang="en-US" sz="1050" b="1" dirty="0">
                  <a:solidFill>
                    <a:srgbClr val="FFFFFF"/>
                  </a:solidFill>
                  <a:latin typeface="Arial"/>
                  <a:ea typeface="ＭＳ Ｐゴシック" charset="0"/>
                  <a:cs typeface="Arial"/>
                </a:rPr>
                <a:t>Resettle- </a:t>
              </a:r>
              <a:r>
                <a:rPr lang="en-US" sz="1050" b="1" dirty="0" err="1">
                  <a:solidFill>
                    <a:srgbClr val="FFFFFF"/>
                  </a:solidFill>
                  <a:latin typeface="Arial"/>
                  <a:ea typeface="ＭＳ Ｐゴシック" charset="0"/>
                  <a:cs typeface="Arial"/>
                </a:rPr>
                <a:t>ment</a:t>
              </a:r>
              <a:r>
                <a:rPr lang="en-US" sz="1050" b="1" dirty="0">
                  <a:solidFill>
                    <a:srgbClr val="FFFFFF"/>
                  </a:solidFill>
                  <a:latin typeface="Arial"/>
                  <a:ea typeface="ＭＳ Ｐゴシック" charset="0"/>
                  <a:cs typeface="Arial"/>
                </a:rPr>
                <a:t> &amp; Dedication</a:t>
              </a:r>
            </a:p>
            <a:p>
              <a:pPr algn="ctr" defTabSz="914400" eaLnBrk="0" fontAlgn="base" hangingPunct="0">
                <a:spcBef>
                  <a:spcPct val="0"/>
                </a:spcBef>
                <a:spcAft>
                  <a:spcPct val="0"/>
                </a:spcAft>
                <a:defRPr/>
              </a:pPr>
              <a:r>
                <a:rPr lang="en-US" sz="1600" b="1" dirty="0">
                  <a:solidFill>
                    <a:srgbClr val="FFFFFF"/>
                  </a:solidFill>
                  <a:latin typeface="Arial"/>
                  <a:ea typeface="ＭＳ Ｐゴシック" charset="0"/>
                  <a:cs typeface="Arial"/>
                </a:rPr>
                <a:t>11–12</a:t>
              </a:r>
              <a:endParaRPr lang="en-US" sz="2000" b="1" dirty="0">
                <a:solidFill>
                  <a:srgbClr val="FFFFFF"/>
                </a:solidFill>
                <a:latin typeface="Arial"/>
                <a:ea typeface="Times New Roman" charset="0"/>
                <a:cs typeface="Arial"/>
              </a:endParaRPr>
            </a:p>
          </p:txBody>
        </p:sp>
        <p:sp>
          <p:nvSpPr>
            <p:cNvPr id="594981" name="Rectangle 237"/>
            <p:cNvSpPr>
              <a:spLocks noChangeArrowheads="1"/>
            </p:cNvSpPr>
            <p:nvPr/>
          </p:nvSpPr>
          <p:spPr bwMode="auto">
            <a:xfrm>
              <a:off x="4666" y="3951"/>
              <a:ext cx="552" cy="979"/>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000" baseline="30000">
                <a:solidFill>
                  <a:srgbClr val="333333"/>
                </a:solidFill>
                <a:latin typeface="Arial" charset="0"/>
                <a:ea typeface="ＭＳ Ｐゴシック" charset="0"/>
                <a:cs typeface="Arial" charset="0"/>
              </a:endParaRPr>
            </a:p>
          </p:txBody>
        </p:sp>
      </p:grpSp>
      <p:grpSp>
        <p:nvGrpSpPr>
          <p:cNvPr id="594971" name="Group 240"/>
          <p:cNvGrpSpPr>
            <a:grpSpLocks/>
          </p:cNvGrpSpPr>
          <p:nvPr/>
        </p:nvGrpSpPr>
        <p:grpSpPr bwMode="auto">
          <a:xfrm>
            <a:off x="8229600" y="4979988"/>
            <a:ext cx="914400" cy="1063625"/>
            <a:chOff x="5218" y="3951"/>
            <a:chExt cx="552" cy="979"/>
          </a:xfrm>
        </p:grpSpPr>
        <p:sp>
          <p:nvSpPr>
            <p:cNvPr id="594978" name="Rectangle 190"/>
            <p:cNvSpPr>
              <a:spLocks noChangeArrowheads="1"/>
            </p:cNvSpPr>
            <p:nvPr/>
          </p:nvSpPr>
          <p:spPr bwMode="auto">
            <a:xfrm>
              <a:off x="5250" y="3951"/>
              <a:ext cx="488" cy="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1100" b="1">
                  <a:solidFill>
                    <a:srgbClr val="FFFFFF"/>
                  </a:solidFill>
                  <a:latin typeface="Arial" charset="0"/>
                  <a:ea typeface="ＭＳ Ｐゴシック" charset="0"/>
                  <a:cs typeface="Arial" charset="0"/>
                </a:rPr>
                <a:t>Sabbath &amp; Inter-marriage Reforms</a:t>
              </a:r>
            </a:p>
            <a:p>
              <a:pPr algn="ctr" defTabSz="914400" eaLnBrk="0" fontAlgn="base" hangingPunct="0">
                <a:spcBef>
                  <a:spcPct val="0"/>
                </a:spcBef>
                <a:spcAft>
                  <a:spcPct val="0"/>
                </a:spcAft>
              </a:pPr>
              <a:r>
                <a:rPr lang="en-US" sz="2000" b="1">
                  <a:solidFill>
                    <a:srgbClr val="FFFFFF"/>
                  </a:solidFill>
                  <a:latin typeface="Arial" charset="0"/>
                  <a:ea typeface="ＭＳ Ｐゴシック" charset="0"/>
                  <a:cs typeface="Arial" charset="0"/>
                </a:rPr>
                <a:t>13</a:t>
              </a:r>
              <a:endParaRPr lang="en-US" sz="2000" b="1">
                <a:solidFill>
                  <a:srgbClr val="FFFFFF"/>
                </a:solidFill>
                <a:latin typeface="Arial" charset="0"/>
                <a:ea typeface="ＭＳ Ｐゴシック" charset="0"/>
                <a:cs typeface="Times New Roman" charset="0"/>
              </a:endParaRPr>
            </a:p>
          </p:txBody>
        </p:sp>
        <p:sp>
          <p:nvSpPr>
            <p:cNvPr id="594979" name="Rectangle 239"/>
            <p:cNvSpPr>
              <a:spLocks noChangeArrowheads="1"/>
            </p:cNvSpPr>
            <p:nvPr/>
          </p:nvSpPr>
          <p:spPr bwMode="auto">
            <a:xfrm>
              <a:off x="5218" y="3951"/>
              <a:ext cx="552" cy="979"/>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000" baseline="30000">
                <a:solidFill>
                  <a:srgbClr val="333333"/>
                </a:solidFill>
                <a:latin typeface="Arial" charset="0"/>
                <a:ea typeface="ＭＳ Ｐゴシック" charset="0"/>
                <a:cs typeface="Arial" charset="0"/>
              </a:endParaRPr>
            </a:p>
          </p:txBody>
        </p:sp>
      </p:grpSp>
      <p:grpSp>
        <p:nvGrpSpPr>
          <p:cNvPr id="594972" name="Group 244"/>
          <p:cNvGrpSpPr>
            <a:grpSpLocks/>
          </p:cNvGrpSpPr>
          <p:nvPr/>
        </p:nvGrpSpPr>
        <p:grpSpPr bwMode="auto">
          <a:xfrm>
            <a:off x="-4763" y="6043613"/>
            <a:ext cx="8226426" cy="814387"/>
            <a:chOff x="1870" y="4930"/>
            <a:chExt cx="3903" cy="748"/>
          </a:xfrm>
        </p:grpSpPr>
        <p:sp>
          <p:nvSpPr>
            <p:cNvPr id="594976" name="Rectangle 193"/>
            <p:cNvSpPr>
              <a:spLocks noChangeArrowheads="1"/>
            </p:cNvSpPr>
            <p:nvPr/>
          </p:nvSpPr>
          <p:spPr bwMode="auto">
            <a:xfrm>
              <a:off x="1902" y="4930"/>
              <a:ext cx="3839"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defTabSz="914400" fontAlgn="base">
                <a:lnSpc>
                  <a:spcPct val="80000"/>
                </a:lnSpc>
                <a:spcBef>
                  <a:spcPct val="0"/>
                </a:spcBef>
                <a:spcAft>
                  <a:spcPct val="0"/>
                </a:spcAft>
              </a:pPr>
              <a:r>
                <a:rPr lang="en-US" sz="2000" b="1">
                  <a:solidFill>
                    <a:srgbClr val="FFFFFF"/>
                  </a:solidFill>
                  <a:latin typeface="Arial" charset="0"/>
                  <a:ea typeface="ＭＳ Ｐゴシック" charset="0"/>
                  <a:cs typeface="Arial" charset="0"/>
                </a:rPr>
                <a:t>		-----52 days (6:15)----</a:t>
              </a:r>
            </a:p>
            <a:p>
              <a:pPr algn="ctr" defTabSz="914400" fontAlgn="base">
                <a:lnSpc>
                  <a:spcPct val="80000"/>
                </a:lnSpc>
                <a:spcBef>
                  <a:spcPct val="0"/>
                </a:spcBef>
                <a:spcAft>
                  <a:spcPct val="0"/>
                </a:spcAft>
              </a:pPr>
              <a:r>
                <a:rPr lang="en-US" sz="2000" b="1">
                  <a:solidFill>
                    <a:srgbClr val="FFFFFF"/>
                  </a:solidFill>
                  <a:latin typeface="Arial" charset="0"/>
                  <a:ea typeface="ＭＳ Ｐゴシック" charset="0"/>
                  <a:cs typeface="Arial" charset="0"/>
                </a:rPr>
                <a:t>	445-433 BC</a:t>
              </a:r>
            </a:p>
            <a:p>
              <a:pPr algn="r" defTabSz="914400" fontAlgn="base">
                <a:lnSpc>
                  <a:spcPct val="80000"/>
                </a:lnSpc>
                <a:spcBef>
                  <a:spcPct val="0"/>
                </a:spcBef>
                <a:spcAft>
                  <a:spcPct val="0"/>
                </a:spcAft>
              </a:pPr>
              <a:r>
                <a:rPr lang="en-US" sz="2000" b="1">
                  <a:solidFill>
                    <a:srgbClr val="FFFFFF"/>
                  </a:solidFill>
                  <a:latin typeface="Arial" charset="0"/>
                  <a:ea typeface="ＭＳ Ｐゴシック" charset="0"/>
                  <a:cs typeface="Arial" charset="0"/>
                </a:rPr>
                <a:t>							13:6a</a:t>
              </a:r>
              <a:endParaRPr lang="en-US" sz="2000" b="1">
                <a:solidFill>
                  <a:srgbClr val="FFFFFF"/>
                </a:solidFill>
                <a:latin typeface="Arial" charset="0"/>
                <a:ea typeface="ＭＳ Ｐゴシック" charset="0"/>
                <a:cs typeface="Times New Roman" charset="0"/>
              </a:endParaRPr>
            </a:p>
          </p:txBody>
        </p:sp>
        <p:sp>
          <p:nvSpPr>
            <p:cNvPr id="594977" name="Rectangle 243"/>
            <p:cNvSpPr>
              <a:spLocks noChangeArrowheads="1"/>
            </p:cNvSpPr>
            <p:nvPr/>
          </p:nvSpPr>
          <p:spPr bwMode="auto">
            <a:xfrm>
              <a:off x="1870" y="4930"/>
              <a:ext cx="3903" cy="748"/>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000" baseline="30000">
                <a:solidFill>
                  <a:srgbClr val="333333"/>
                </a:solidFill>
                <a:latin typeface="Arial" charset="0"/>
                <a:ea typeface="ＭＳ Ｐゴシック" charset="0"/>
                <a:cs typeface="Arial" charset="0"/>
              </a:endParaRPr>
            </a:p>
          </p:txBody>
        </p:sp>
      </p:grpSp>
      <p:grpSp>
        <p:nvGrpSpPr>
          <p:cNvPr id="594973" name="Group 246"/>
          <p:cNvGrpSpPr>
            <a:grpSpLocks/>
          </p:cNvGrpSpPr>
          <p:nvPr/>
        </p:nvGrpSpPr>
        <p:grpSpPr bwMode="auto">
          <a:xfrm>
            <a:off x="8229600" y="6043613"/>
            <a:ext cx="914400" cy="814387"/>
            <a:chOff x="5773" y="4930"/>
            <a:chExt cx="1868" cy="748"/>
          </a:xfrm>
        </p:grpSpPr>
        <p:sp>
          <p:nvSpPr>
            <p:cNvPr id="594974" name="Rectangle 194"/>
            <p:cNvSpPr>
              <a:spLocks noChangeArrowheads="1"/>
            </p:cNvSpPr>
            <p:nvPr/>
          </p:nvSpPr>
          <p:spPr bwMode="auto">
            <a:xfrm>
              <a:off x="5805" y="4930"/>
              <a:ext cx="180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nchorCtr="1"/>
            <a:lstStyle/>
            <a:p>
              <a:pPr algn="ctr" defTabSz="914400" fontAlgn="base">
                <a:lnSpc>
                  <a:spcPct val="80000"/>
                </a:lnSpc>
                <a:spcBef>
                  <a:spcPct val="0"/>
                </a:spcBef>
                <a:spcAft>
                  <a:spcPct val="0"/>
                </a:spcAft>
              </a:pPr>
              <a:r>
                <a:rPr lang="en-US" sz="1200" b="1">
                  <a:solidFill>
                    <a:srgbClr val="FFFFFF"/>
                  </a:solidFill>
                  <a:latin typeface="Arial" charset="0"/>
                  <a:ea typeface="ＭＳ Ｐゴシック" charset="0"/>
                  <a:cs typeface="Arial" charset="0"/>
                </a:rPr>
                <a:t>425 BC?</a:t>
              </a:r>
            </a:p>
            <a:p>
              <a:pPr algn="ctr" defTabSz="914400" eaLnBrk="0" fontAlgn="base" hangingPunct="0">
                <a:lnSpc>
                  <a:spcPct val="80000"/>
                </a:lnSpc>
                <a:spcBef>
                  <a:spcPct val="0"/>
                </a:spcBef>
                <a:spcAft>
                  <a:spcPct val="0"/>
                </a:spcAft>
              </a:pPr>
              <a:r>
                <a:rPr lang="en-US" sz="1200" b="1">
                  <a:solidFill>
                    <a:srgbClr val="FFFFFF"/>
                  </a:solidFill>
                  <a:latin typeface="Arial" charset="0"/>
                  <a:ea typeface="ＭＳ Ｐゴシック" charset="0"/>
                  <a:cs typeface="Arial" charset="0"/>
                </a:rPr>
                <a:t>420 BC?</a:t>
              </a:r>
            </a:p>
            <a:p>
              <a:pPr algn="ctr" defTabSz="914400" eaLnBrk="0" fontAlgn="base" hangingPunct="0">
                <a:lnSpc>
                  <a:spcPct val="80000"/>
                </a:lnSpc>
                <a:spcBef>
                  <a:spcPct val="0"/>
                </a:spcBef>
                <a:spcAft>
                  <a:spcPct val="0"/>
                </a:spcAft>
              </a:pPr>
              <a:r>
                <a:rPr lang="en-US" sz="1200" b="1">
                  <a:solidFill>
                    <a:srgbClr val="FFFFFF"/>
                  </a:solidFill>
                  <a:latin typeface="Arial" charset="0"/>
                  <a:ea typeface="ＭＳ Ｐゴシック" charset="0"/>
                  <a:cs typeface="Arial" charset="0"/>
                </a:rPr>
                <a:t> </a:t>
              </a:r>
            </a:p>
            <a:p>
              <a:pPr algn="r" defTabSz="914400" eaLnBrk="0" fontAlgn="base" hangingPunct="0">
                <a:lnSpc>
                  <a:spcPct val="80000"/>
                </a:lnSpc>
                <a:spcBef>
                  <a:spcPct val="0"/>
                </a:spcBef>
                <a:spcAft>
                  <a:spcPct val="0"/>
                </a:spcAft>
              </a:pPr>
              <a:r>
                <a:rPr lang="en-US" sz="1200" b="1">
                  <a:solidFill>
                    <a:srgbClr val="FFFFFF"/>
                  </a:solidFill>
                  <a:latin typeface="Arial" charset="0"/>
                  <a:ea typeface="ＭＳ Ｐゴシック" charset="0"/>
                  <a:cs typeface="Arial" charset="0"/>
                </a:rPr>
                <a:t>13:6b</a:t>
              </a:r>
              <a:endParaRPr lang="en-US" sz="1200" b="1">
                <a:solidFill>
                  <a:srgbClr val="FFFFFF"/>
                </a:solidFill>
                <a:latin typeface="Arial" charset="0"/>
                <a:ea typeface="ＭＳ Ｐゴシック" charset="0"/>
                <a:cs typeface="Times New Roman" charset="0"/>
              </a:endParaRPr>
            </a:p>
          </p:txBody>
        </p:sp>
        <p:sp>
          <p:nvSpPr>
            <p:cNvPr id="594975" name="Rectangle 245"/>
            <p:cNvSpPr>
              <a:spLocks noChangeArrowheads="1"/>
            </p:cNvSpPr>
            <p:nvPr/>
          </p:nvSpPr>
          <p:spPr bwMode="auto">
            <a:xfrm>
              <a:off x="5773" y="4930"/>
              <a:ext cx="1868" cy="748"/>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000" baseline="30000">
                <a:solidFill>
                  <a:srgbClr val="333333"/>
                </a:solidFill>
                <a:latin typeface="Arial" charset="0"/>
                <a:ea typeface="ＭＳ Ｐゴシック" charset="0"/>
                <a:cs typeface="Arial" charset="0"/>
              </a:endParaRPr>
            </a:p>
          </p:txBody>
        </p:sp>
      </p:grpSp>
    </p:spTree>
    <p:extLst>
      <p:ext uri="{BB962C8B-B14F-4D97-AF65-F5344CB8AC3E}">
        <p14:creationId xmlns:p14="http://schemas.microsoft.com/office/powerpoint/2010/main" val="24018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icopolis odeum seats not restored, tb05110312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3402"/>
            <a:ext cx="9099463" cy="6824597"/>
          </a:xfrm>
          <a:prstGeom prst="rect">
            <a:avLst/>
          </a:prstGeom>
        </p:spPr>
      </p:pic>
      <p:sp>
        <p:nvSpPr>
          <p:cNvPr id="900098" name="Rectangle 2"/>
          <p:cNvSpPr>
            <a:spLocks noGrp="1" noChangeArrowheads="1"/>
          </p:cNvSpPr>
          <p:nvPr>
            <p:ph type="ctrTitle"/>
          </p:nvPr>
        </p:nvSpPr>
        <p:spPr>
          <a:xfrm>
            <a:off x="0" y="232008"/>
            <a:ext cx="9144000" cy="312498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should you respond to God</a:t>
            </a:r>
            <a:r>
              <a:rPr lang="mr-IN"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s faithfulness to </a:t>
            </a:r>
            <a:r>
              <a:rPr lang="en-US" sz="5400" b="1" dirty="0">
                <a:solidFill>
                  <a:srgbClr val="FFFF00"/>
                </a:solidFill>
                <a:effectLst>
                  <a:glow rad="127000">
                    <a:schemeClr val="tx1"/>
                  </a:glow>
                </a:effectLst>
                <a:latin typeface="Arial" charset="0"/>
                <a:ea typeface="ＭＳ Ｐゴシック" charset="0"/>
                <a:cs typeface="ＭＳ Ｐゴシック" charset="0"/>
              </a:rPr>
              <a:t>restore</a:t>
            </a:r>
            <a:r>
              <a:rPr lang="en-US" sz="5400" b="1" dirty="0">
                <a:effectLst>
                  <a:glow rad="127000">
                    <a:schemeClr val="tx1"/>
                  </a:glow>
                </a:effectLst>
                <a:latin typeface="Arial" charset="0"/>
                <a:ea typeface="ＭＳ Ｐゴシック" charset="0"/>
                <a:cs typeface="ＭＳ Ｐゴシック" charset="0"/>
              </a:rPr>
              <a:t> you?</a:t>
            </a:r>
          </a:p>
        </p:txBody>
      </p:sp>
    </p:spTree>
    <p:extLst>
      <p:ext uri="{BB962C8B-B14F-4D97-AF65-F5344CB8AC3E}">
        <p14:creationId xmlns:p14="http://schemas.microsoft.com/office/powerpoint/2010/main" val="603845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anksgiving Joy Background Slid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196152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much have others done for you?</a:t>
            </a:r>
          </a:p>
        </p:txBody>
      </p:sp>
    </p:spTree>
    <p:extLst>
      <p:ext uri="{BB962C8B-B14F-4D97-AF65-F5344CB8AC3E}">
        <p14:creationId xmlns:p14="http://schemas.microsoft.com/office/powerpoint/2010/main" val="2544932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087183"/>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101600">
                    <a:schemeClr val="accent4">
                      <a:satMod val="175000"/>
                      <a:alpha val="40000"/>
                    </a:schemeClr>
                  </a:glow>
                </a:effectLst>
                <a:latin typeface="Arial" charset="0"/>
                <a:ea typeface="ＭＳ Ｐゴシック" charset="0"/>
                <a:cs typeface="ＭＳ Ｐゴシック" charset="0"/>
              </a:rPr>
              <a:t>Two Responses to God</a:t>
            </a:r>
            <a:r>
              <a:rPr lang="mr-IN" b="1" i="1" dirty="0">
                <a:effectLst>
                  <a:glow rad="101600">
                    <a:schemeClr val="accent4">
                      <a:satMod val="175000"/>
                      <a:alpha val="40000"/>
                    </a:schemeClr>
                  </a:glow>
                </a:effectLst>
                <a:latin typeface="Arial" charset="0"/>
                <a:ea typeface="ＭＳ Ｐゴシック" charset="0"/>
                <a:cs typeface="ＭＳ Ｐゴシック" charset="0"/>
              </a:rPr>
              <a:t>'</a:t>
            </a:r>
            <a:r>
              <a:rPr lang="en-US" b="1" i="1" dirty="0">
                <a:effectLst>
                  <a:glow rad="101600">
                    <a:schemeClr val="accent4">
                      <a:satMod val="175000"/>
                      <a:alpha val="40000"/>
                    </a:schemeClr>
                  </a:glow>
                </a:effectLst>
                <a:latin typeface="Arial" charset="0"/>
                <a:ea typeface="ＭＳ Ｐゴシック" charset="0"/>
                <a:cs typeface="ＭＳ Ｐゴシック" charset="0"/>
              </a:rPr>
              <a:t>s Restoration</a:t>
            </a:r>
          </a:p>
        </p:txBody>
      </p:sp>
      <p:sp>
        <p:nvSpPr>
          <p:cNvPr id="4" name="Rectangle 2"/>
          <p:cNvSpPr txBox="1">
            <a:spLocks noChangeArrowheads="1"/>
          </p:cNvSpPr>
          <p:nvPr/>
        </p:nvSpPr>
        <p:spPr bwMode="auto">
          <a:xfrm>
            <a:off x="364521" y="548680"/>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Diligent Response #1</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5726914" y="548680"/>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Diligent Response #2</a:t>
            </a:r>
          </a:p>
        </p:txBody>
      </p:sp>
      <p:sp>
        <p:nvSpPr>
          <p:cNvPr id="2" name="Notched Right Arrow 1"/>
          <p:cNvSpPr/>
          <p:nvPr/>
        </p:nvSpPr>
        <p:spPr bwMode="auto">
          <a:xfrm>
            <a:off x="3194377" y="1253900"/>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then</a:t>
            </a: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17278553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mal Dining Servic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4543" y="1844824"/>
            <a:ext cx="4879931" cy="504489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a:solidFill>
                  <a:srgbClr val="FFFF00"/>
                </a:solidFill>
                <a:effectLst>
                  <a:glow rad="127000">
                    <a:schemeClr val="tx1"/>
                  </a:glow>
                </a:effectLst>
                <a:latin typeface="Arial" charset="0"/>
                <a:ea typeface="ＭＳ Ｐゴシック" charset="0"/>
                <a:cs typeface="ＭＳ Ｐゴシック" charset="0"/>
              </a:rPr>
              <a:t>Serve</a:t>
            </a:r>
            <a:r>
              <a:rPr lang="en-US" sz="4800" b="1" dirty="0">
                <a:effectLst>
                  <a:glow rad="127000">
                    <a:schemeClr val="tx1"/>
                  </a:glow>
                </a:effectLst>
                <a:latin typeface="Arial" charset="0"/>
                <a:ea typeface="ＭＳ Ｐゴシック" charset="0"/>
                <a:cs typeface="ＭＳ Ｐゴシック" charset="0"/>
              </a:rPr>
              <a:t> God diligently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(Neh 1–7).</a:t>
            </a:r>
          </a:p>
        </p:txBody>
      </p:sp>
    </p:spTree>
    <p:extLst>
      <p:ext uri="{BB962C8B-B14F-4D97-AF65-F5344CB8AC3E}">
        <p14:creationId xmlns:p14="http://schemas.microsoft.com/office/powerpoint/2010/main" val="341056141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88032"/>
            <a:ext cx="5940152" cy="58772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The remnant responded to God</a:t>
            </a:r>
            <a:r>
              <a:rPr lang="mr-IN"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s faithful restoration of Jerusalem</a:t>
            </a:r>
            <a:r>
              <a:rPr lang="mr-IN"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s wall under Nehemiah by </a:t>
            </a:r>
            <a:r>
              <a:rPr lang="en-US" sz="4800" b="1" dirty="0">
                <a:solidFill>
                  <a:srgbClr val="FFFF00"/>
                </a:solidFill>
                <a:effectLst>
                  <a:glow rad="127000">
                    <a:schemeClr val="tx1"/>
                  </a:glow>
                </a:effectLst>
                <a:latin typeface="Arial" charset="0"/>
                <a:ea typeface="ＭＳ Ｐゴシック" charset="0"/>
                <a:cs typeface="ＭＳ Ｐゴシック" charset="0"/>
              </a:rPr>
              <a:t>diligent service</a:t>
            </a:r>
            <a:r>
              <a:rPr lang="en-US" sz="4800" b="1" dirty="0">
                <a:effectLst>
                  <a:glow rad="127000">
                    <a:schemeClr val="tx1"/>
                  </a:glow>
                </a:effectLst>
                <a:latin typeface="Arial" charset="0"/>
                <a:ea typeface="ＭＳ Ｐゴシック" charset="0"/>
                <a:cs typeface="ＭＳ Ｐゴシック" charset="0"/>
              </a:rPr>
              <a:t> (Neh 1–7). </a:t>
            </a:r>
          </a:p>
        </p:txBody>
      </p:sp>
    </p:spTree>
    <p:extLst>
      <p:ext uri="{BB962C8B-B14F-4D97-AF65-F5344CB8AC3E}">
        <p14:creationId xmlns:p14="http://schemas.microsoft.com/office/powerpoint/2010/main" val="345929018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Nehemiah 1</a:t>
            </a:r>
          </a:p>
        </p:txBody>
      </p:sp>
    </p:spTree>
    <p:extLst>
      <p:ext uri="{BB962C8B-B14F-4D97-AF65-F5344CB8AC3E}">
        <p14:creationId xmlns:p14="http://schemas.microsoft.com/office/powerpoint/2010/main" val="12269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87074" name="Rectangle 1026"/>
          <p:cNvSpPr>
            <a:spLocks noGrp="1" noChangeArrowheads="1"/>
          </p:cNvSpPr>
          <p:nvPr>
            <p:ph type="title"/>
          </p:nvPr>
        </p:nvSpPr>
        <p:spPr>
          <a:xfrm>
            <a:off x="1714500" y="4191000"/>
            <a:ext cx="5715000" cy="2057400"/>
          </a:xfrm>
          <a:solidFill>
            <a:srgbClr val="000000"/>
          </a:solidFill>
        </p:spPr>
        <p:txBody>
          <a:bodyPr/>
          <a:lstStyle/>
          <a:p>
            <a:pPr eaLnBrk="1" hangingPunct="1">
              <a:defRPr/>
            </a:pPr>
            <a:r>
              <a:rPr lang="en-US" sz="3600" b="1" dirty="0">
                <a:solidFill>
                  <a:schemeClr val="tx1"/>
                </a:solidFill>
                <a:latin typeface="Arial Black" charset="0"/>
                <a:ea typeface="ＭＳ Ｐゴシック" charset="0"/>
                <a:cs typeface="ＭＳ Ｐゴシック" charset="0"/>
              </a:rPr>
              <a:t>How can you know if God </a:t>
            </a:r>
            <a:r>
              <a:rPr lang="en-US" sz="3600" b="1" dirty="0">
                <a:solidFill>
                  <a:srgbClr val="FFFF00"/>
                </a:solidFill>
                <a:latin typeface="Arial Black" charset="0"/>
                <a:ea typeface="ＭＳ Ｐゴシック" charset="0"/>
                <a:cs typeface="ＭＳ Ｐゴシック" charset="0"/>
              </a:rPr>
              <a:t>wants</a:t>
            </a:r>
            <a:r>
              <a:rPr lang="en-US" sz="3600" b="1" dirty="0">
                <a:solidFill>
                  <a:schemeClr val="tx1"/>
                </a:solidFill>
                <a:latin typeface="Arial Black" charset="0"/>
                <a:ea typeface="ＭＳ Ｐゴシック" charset="0"/>
                <a:cs typeface="ＭＳ Ｐゴシック" charset="0"/>
              </a:rPr>
              <a:t> you to do a certain task?</a:t>
            </a:r>
            <a:endParaRPr lang="en-US" b="1" dirty="0">
              <a:latin typeface="Arial Black" charset="0"/>
              <a:ea typeface="ＭＳ Ｐゴシック" charset="0"/>
              <a:cs typeface="ＭＳ Ｐゴシック" charset="0"/>
            </a:endParaRPr>
          </a:p>
        </p:txBody>
      </p:sp>
      <p:pic>
        <p:nvPicPr>
          <p:cNvPr id="628739" name="Picture 1027" descr="vision-and-mission,property=bild,bereich=gsec,sprache=en,groesse=LightWindowZo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9700" y="-7938"/>
            <a:ext cx="6324600" cy="42132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8994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89122" name="Rectangle 1026"/>
          <p:cNvSpPr>
            <a:spLocks noGrp="1" noChangeArrowheads="1"/>
          </p:cNvSpPr>
          <p:nvPr>
            <p:ph type="title"/>
          </p:nvPr>
        </p:nvSpPr>
        <p:spPr>
          <a:xfrm>
            <a:off x="0" y="-242888"/>
            <a:ext cx="9144000" cy="1600201"/>
          </a:xfrm>
        </p:spPr>
        <p:txBody>
          <a:bodyPr/>
          <a:lstStyle/>
          <a:p>
            <a:pPr marL="719138" indent="-719138" algn="ctr" eaLnBrk="1" hangingPunct="1">
              <a:defRPr/>
            </a:pPr>
            <a:r>
              <a:rPr lang="en-US" sz="3600" b="1" dirty="0">
                <a:solidFill>
                  <a:schemeClr val="tx1"/>
                </a:solidFill>
                <a:latin typeface="Arial Black" charset="0"/>
                <a:ea typeface="ＭＳ Ｐゴシック" charset="0"/>
                <a:cs typeface="ＭＳ Ｐゴシック" charset="0"/>
              </a:rPr>
              <a:t>God gives us the </a:t>
            </a:r>
            <a:r>
              <a:rPr lang="en-US" sz="3600" b="1" dirty="0">
                <a:solidFill>
                  <a:srgbClr val="FFFF00"/>
                </a:solidFill>
                <a:latin typeface="Arial Black" charset="0"/>
                <a:ea typeface="ＭＳ Ｐゴシック" charset="0"/>
                <a:cs typeface="ＭＳ Ｐゴシック" charset="0"/>
              </a:rPr>
              <a:t>information</a:t>
            </a:r>
            <a:r>
              <a:rPr lang="en-US" sz="3600" b="1" dirty="0">
                <a:solidFill>
                  <a:schemeClr val="tx1"/>
                </a:solidFill>
                <a:latin typeface="Arial Black" charset="0"/>
                <a:ea typeface="ＭＳ Ｐゴシック" charset="0"/>
                <a:cs typeface="ＭＳ Ｐゴシック" charset="0"/>
              </a:rPr>
              <a:t> we need to do His will (1:1-3).</a:t>
            </a:r>
            <a:endParaRPr lang="en-US" dirty="0">
              <a:solidFill>
                <a:schemeClr val="tx1"/>
              </a:solidFill>
              <a:latin typeface="Times New Roman" charset="0"/>
              <a:ea typeface="ＭＳ Ｐゴシック" charset="0"/>
              <a:cs typeface="ＭＳ Ｐゴシック" charset="0"/>
            </a:endParaRPr>
          </a:p>
        </p:txBody>
      </p:sp>
      <p:pic>
        <p:nvPicPr>
          <p:cNvPr id="630787" name="Picture 1027" descr="infocgon319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57400" y="1600200"/>
            <a:ext cx="4873625"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0788" name="Text Box 5"/>
          <p:cNvSpPr txBox="1">
            <a:spLocks noChangeArrowheads="1"/>
          </p:cNvSpPr>
          <p:nvPr/>
        </p:nvSpPr>
        <p:spPr bwMode="auto">
          <a:xfrm>
            <a:off x="3419475" y="1628775"/>
            <a:ext cx="2089150" cy="13239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2000" b="1" baseline="0">
                <a:solidFill>
                  <a:srgbClr val="000000"/>
                </a:solidFill>
                <a:latin typeface="Arial" charset="0"/>
                <a:cs typeface="Arial" charset="0"/>
              </a:rPr>
              <a:t>Word has it we</a:t>
            </a:r>
            <a:r>
              <a:rPr lang="mr-IN" sz="2000" b="1" baseline="0">
                <a:solidFill>
                  <a:srgbClr val="000000"/>
                </a:solidFill>
                <a:latin typeface="Arial" charset="0"/>
                <a:cs typeface="Arial" charset="0"/>
              </a:rPr>
              <a:t>'</a:t>
            </a:r>
            <a:r>
              <a:rPr lang="en-US" sz="2000" b="1" baseline="0">
                <a:solidFill>
                  <a:srgbClr val="000000"/>
                </a:solidFill>
                <a:latin typeface="Arial" charset="0"/>
                <a:cs typeface="Arial" charset="0"/>
              </a:rPr>
              <a:t>re in for a serious spot of rain</a:t>
            </a:r>
          </a:p>
        </p:txBody>
      </p:sp>
    </p:spTree>
    <p:extLst>
      <p:ext uri="{BB962C8B-B14F-4D97-AF65-F5344CB8AC3E}">
        <p14:creationId xmlns:p14="http://schemas.microsoft.com/office/powerpoint/2010/main" val="3380701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91170" name="Rectangle 1026"/>
          <p:cNvSpPr>
            <a:spLocks noGrp="1" noChangeArrowheads="1"/>
          </p:cNvSpPr>
          <p:nvPr>
            <p:ph type="title"/>
          </p:nvPr>
        </p:nvSpPr>
        <p:spPr>
          <a:xfrm>
            <a:off x="5410200" y="0"/>
            <a:ext cx="3657600" cy="4495800"/>
          </a:xfrm>
          <a:solidFill>
            <a:srgbClr val="000000"/>
          </a:solidFill>
        </p:spPr>
        <p:txBody>
          <a:bodyPr/>
          <a:lstStyle/>
          <a:p>
            <a:pPr eaLnBrk="1" hangingPunct="1">
              <a:defRPr/>
            </a:pPr>
            <a:r>
              <a:rPr lang="en-US" sz="3600" b="1" dirty="0">
                <a:solidFill>
                  <a:schemeClr val="tx1"/>
                </a:solidFill>
                <a:latin typeface="Arial Black" charset="0"/>
                <a:ea typeface="ＭＳ Ｐゴシック" charset="0"/>
                <a:cs typeface="ＭＳ Ｐゴシック" charset="0"/>
              </a:rPr>
              <a:t>God informed Nehemiah of Jerusalem</a:t>
            </a:r>
            <a:r>
              <a:rPr lang="mr-IN" altLang="ja-JP" sz="3600" b="1" dirty="0">
                <a:solidFill>
                  <a:schemeClr val="tx1"/>
                </a:solidFill>
                <a:latin typeface="Arial Black" charset="0"/>
                <a:ea typeface="ＭＳ Ｐゴシック" charset="0"/>
                <a:cs typeface="ＭＳ Ｐゴシック" charset="0"/>
              </a:rPr>
              <a:t>'</a:t>
            </a:r>
            <a:r>
              <a:rPr lang="en-US" sz="3600" b="1" dirty="0">
                <a:solidFill>
                  <a:schemeClr val="tx1"/>
                </a:solidFill>
                <a:latin typeface="Arial Black" charset="0"/>
                <a:ea typeface="ＭＳ Ｐゴシック" charset="0"/>
                <a:cs typeface="ＭＳ Ｐゴシック" charset="0"/>
              </a:rPr>
              <a:t>s sad state without a wall (1:1-3).</a:t>
            </a:r>
            <a:endParaRPr lang="en-US" dirty="0">
              <a:solidFill>
                <a:schemeClr val="tx1"/>
              </a:solidFill>
              <a:latin typeface="Times New Roman" charset="0"/>
              <a:ea typeface="ＭＳ Ｐゴシック" charset="0"/>
              <a:cs typeface="ＭＳ Ｐゴシック" charset="0"/>
            </a:endParaRPr>
          </a:p>
        </p:txBody>
      </p:sp>
      <p:pic>
        <p:nvPicPr>
          <p:cNvPr id="242691" name="Picture 1027" descr="rubblewal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533400"/>
            <a:ext cx="4267200" cy="3206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2692" name="Picture 1028" descr="rubbletin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 y="3124200"/>
            <a:ext cx="2749550" cy="3263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6127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102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58850"/>
            <a:ext cx="9296400" cy="7783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3" name="Rectangle 3"/>
          <p:cNvSpPr>
            <a:spLocks noGrp="1" noChangeArrowheads="1"/>
          </p:cNvSpPr>
          <p:nvPr>
            <p:ph type="title" idx="4294967295"/>
          </p:nvPr>
        </p:nvSpPr>
        <p:spPr bwMode="auto">
          <a:xfrm>
            <a:off x="3200400" y="0"/>
            <a:ext cx="5943600" cy="1524000"/>
          </a:xfrm>
          <a:prstGeom prst="rect">
            <a:avLst/>
          </a:prstGeom>
          <a:solidFill>
            <a:schemeClr val="accent2"/>
          </a:solidFill>
          <a:ln w="57150">
            <a:solidFill>
              <a:schemeClr val="bg2"/>
            </a:solidFill>
            <a:miter lim="800000"/>
            <a:headEnd/>
            <a:tailEnd/>
          </a:ln>
        </p:spPr>
        <p:txBody>
          <a:bodyPr/>
          <a:lstStyle/>
          <a:p>
            <a:pPr algn="ctr" eaLnBrk="1" hangingPunct="1">
              <a:defRPr/>
            </a:pPr>
            <a:r>
              <a:rPr lang="en-US">
                <a:latin typeface="Times" charset="0"/>
                <a:ea typeface="ＭＳ Ｐゴシック" charset="0"/>
                <a:cs typeface="ＭＳ Ｐゴシック" charset="0"/>
              </a:rPr>
              <a:t>Borders of the Land Promised to Abraham</a:t>
            </a:r>
          </a:p>
        </p:txBody>
      </p:sp>
      <p:pic>
        <p:nvPicPr>
          <p:cNvPr id="641027" name="Picture 4" descr="AncientEgyptianFamily">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 y="3924300"/>
            <a:ext cx="1549400" cy="171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5" name="Line 5"/>
          <p:cNvSpPr>
            <a:spLocks noChangeShapeType="1"/>
          </p:cNvSpPr>
          <p:nvPr/>
        </p:nvSpPr>
        <p:spPr bwMode="auto">
          <a:xfrm>
            <a:off x="1219200" y="3276600"/>
            <a:ext cx="228600" cy="304800"/>
          </a:xfrm>
          <a:prstGeom prst="line">
            <a:avLst/>
          </a:prstGeom>
          <a:noFill/>
          <a:ln w="76200">
            <a:solidFill>
              <a:srgbClr val="FF0000"/>
            </a:solidFill>
            <a:round/>
            <a:headEnd/>
            <a:tailEnd/>
          </a:ln>
          <a:extLst>
            <a:ext uri="{909E8E84-426E-40dd-AFC4-6F175D3DCCD1}">
              <a14:hiddenFill xmlns="" xmlns:a14="http://schemas.microsoft.com/office/drawing/2010/main">
                <a:noFill/>
              </a14:hiddenFill>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40966" name="Line 6"/>
          <p:cNvSpPr>
            <a:spLocks noChangeShapeType="1"/>
          </p:cNvSpPr>
          <p:nvPr/>
        </p:nvSpPr>
        <p:spPr bwMode="auto">
          <a:xfrm>
            <a:off x="2286000" y="1600200"/>
            <a:ext cx="685800" cy="304800"/>
          </a:xfrm>
          <a:prstGeom prst="line">
            <a:avLst/>
          </a:prstGeom>
          <a:noFill/>
          <a:ln w="76200">
            <a:solidFill>
              <a:srgbClr val="FF0000"/>
            </a:solidFill>
            <a:round/>
            <a:headEnd/>
            <a:tailEnd/>
          </a:ln>
          <a:extLst>
            <a:ext uri="{909E8E84-426E-40dd-AFC4-6F175D3DCCD1}">
              <a14:hiddenFill xmlns="" xmlns:a14="http://schemas.microsoft.com/office/drawing/2010/main">
                <a:noFill/>
              </a14:hiddenFill>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40967" name="AutoShape 7"/>
          <p:cNvSpPr>
            <a:spLocks noChangeArrowheads="1"/>
          </p:cNvSpPr>
          <p:nvPr/>
        </p:nvSpPr>
        <p:spPr bwMode="auto">
          <a:xfrm rot="-9378132">
            <a:off x="1490663" y="1573213"/>
            <a:ext cx="965200" cy="2109787"/>
          </a:xfrm>
          <a:prstGeom prst="parallelogram">
            <a:avLst>
              <a:gd name="adj" fmla="val 25000"/>
            </a:avLst>
          </a:prstGeom>
          <a:noFill/>
          <a:ln w="952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641031" name="Text Box 8"/>
          <p:cNvSpPr txBox="1">
            <a:spLocks noChangeArrowheads="1"/>
          </p:cNvSpPr>
          <p:nvPr/>
        </p:nvSpPr>
        <p:spPr bwMode="auto">
          <a:xfrm>
            <a:off x="3124200" y="3048000"/>
            <a:ext cx="6019800" cy="2654300"/>
          </a:xfrm>
          <a:prstGeom prst="rect">
            <a:avLst/>
          </a:prstGeom>
          <a:gradFill rotWithShape="1">
            <a:gsLst>
              <a:gs pos="0">
                <a:srgbClr val="663300"/>
              </a:gs>
              <a:gs pos="100000">
                <a:srgbClr val="2F18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sz="2800" baseline="0">
                <a:solidFill>
                  <a:srgbClr val="FFFFFF"/>
                </a:solidFill>
                <a:latin typeface="Tahoma" charset="0"/>
              </a:rPr>
              <a:t>Genesis 15:18 </a:t>
            </a:r>
          </a:p>
          <a:p>
            <a:pPr defTabSz="914400" eaLnBrk="0" fontAlgn="base" hangingPunct="0">
              <a:spcBef>
                <a:spcPct val="0"/>
              </a:spcBef>
              <a:spcAft>
                <a:spcPct val="0"/>
              </a:spcAft>
            </a:pPr>
            <a:r>
              <a:rPr lang="en-US" sz="2800" baseline="0">
                <a:solidFill>
                  <a:srgbClr val="FFFFFF"/>
                </a:solidFill>
                <a:latin typeface="Tahoma" charset="0"/>
              </a:rPr>
              <a:t>On that day the LORD made a covenant with Abram, saying, </a:t>
            </a:r>
            <a:r>
              <a:rPr lang="ja-JP" altLang="en-US" sz="2800" baseline="0">
                <a:solidFill>
                  <a:srgbClr val="FFFFFF"/>
                </a:solidFill>
                <a:latin typeface="Tahoma" charset="0"/>
              </a:rPr>
              <a:t>“</a:t>
            </a:r>
            <a:r>
              <a:rPr lang="en-US" altLang="ja-JP" sz="2800" baseline="0">
                <a:solidFill>
                  <a:srgbClr val="FFFFFF"/>
                </a:solidFill>
                <a:latin typeface="Tahoma" charset="0"/>
              </a:rPr>
              <a:t>To your offspring I give this land, from the river of Egypt to the great river, the river Euphrates</a:t>
            </a:r>
            <a:r>
              <a:rPr lang="ja-JP" altLang="en-US" sz="2800" baseline="0">
                <a:solidFill>
                  <a:srgbClr val="FFFFFF"/>
                </a:solidFill>
                <a:latin typeface="Tahoma" charset="0"/>
              </a:rPr>
              <a:t>”</a:t>
            </a:r>
            <a:r>
              <a:rPr lang="en-US" altLang="ja-JP" sz="2800" baseline="0">
                <a:solidFill>
                  <a:srgbClr val="FFFFFF"/>
                </a:solidFill>
                <a:latin typeface="Tahoma" charset="0"/>
              </a:rPr>
              <a:t> (ESV)</a:t>
            </a:r>
            <a:endParaRPr lang="en-US" sz="2800" baseline="0">
              <a:solidFill>
                <a:srgbClr val="FFFFFF"/>
              </a:solidFill>
              <a:latin typeface="Tahoma" charset="0"/>
            </a:endParaRPr>
          </a:p>
        </p:txBody>
      </p:sp>
      <p:sp>
        <p:nvSpPr>
          <p:cNvPr id="641032" name="Text Box 9"/>
          <p:cNvSpPr txBox="1">
            <a:spLocks noChangeArrowheads="1"/>
          </p:cNvSpPr>
          <p:nvPr/>
        </p:nvSpPr>
        <p:spPr bwMode="auto">
          <a:xfrm>
            <a:off x="8686800" y="-914400"/>
            <a:ext cx="533400" cy="457200"/>
          </a:xfrm>
          <a:prstGeom prst="rect">
            <a:avLst/>
          </a:prstGeom>
          <a:solidFill>
            <a:srgbClr val="660033"/>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baseline="0">
                <a:solidFill>
                  <a:srgbClr val="FFD34A"/>
                </a:solidFill>
              </a:rPr>
              <a:t>44</a:t>
            </a:r>
          </a:p>
        </p:txBody>
      </p:sp>
    </p:spTree>
    <p:extLst>
      <p:ext uri="{BB962C8B-B14F-4D97-AF65-F5344CB8AC3E}">
        <p14:creationId xmlns:p14="http://schemas.microsoft.com/office/powerpoint/2010/main" val="61727649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anim calcmode="lin" valueType="num">
                                      <p:cBhvr>
                                        <p:cTn id="7" dur="1000" fill="hold"/>
                                        <p:tgtEl>
                                          <p:spTgt spid="40965"/>
                                        </p:tgtEl>
                                        <p:attrNameLst>
                                          <p:attrName>ppt_w</p:attrName>
                                        </p:attrNameLst>
                                      </p:cBhvr>
                                      <p:tavLst>
                                        <p:tav tm="0">
                                          <p:val>
                                            <p:fltVal val="0"/>
                                          </p:val>
                                        </p:tav>
                                        <p:tav tm="100000">
                                          <p:val>
                                            <p:strVal val="#ppt_w"/>
                                          </p:val>
                                        </p:tav>
                                      </p:tavLst>
                                    </p:anim>
                                    <p:anim calcmode="lin" valueType="num">
                                      <p:cBhvr>
                                        <p:cTn id="8" dur="1000" fill="hold"/>
                                        <p:tgtEl>
                                          <p:spTgt spid="40965"/>
                                        </p:tgtEl>
                                        <p:attrNameLst>
                                          <p:attrName>ppt_h</p:attrName>
                                        </p:attrNameLst>
                                      </p:cBhvr>
                                      <p:tavLst>
                                        <p:tav tm="0">
                                          <p:val>
                                            <p:fltVal val="0"/>
                                          </p:val>
                                        </p:tav>
                                        <p:tav tm="100000">
                                          <p:val>
                                            <p:strVal val="#ppt_h"/>
                                          </p:val>
                                        </p:tav>
                                      </p:tavLst>
                                    </p:anim>
                                    <p:anim calcmode="lin" valueType="num">
                                      <p:cBhvr>
                                        <p:cTn id="9" dur="1000" fill="hold"/>
                                        <p:tgtEl>
                                          <p:spTgt spid="4096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096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0966"/>
                                        </p:tgtEl>
                                        <p:attrNameLst>
                                          <p:attrName>style.visibility</p:attrName>
                                        </p:attrNameLst>
                                      </p:cBhvr>
                                      <p:to>
                                        <p:strVal val="visible"/>
                                      </p:to>
                                    </p:set>
                                    <p:anim calcmode="lin" valueType="num">
                                      <p:cBhvr>
                                        <p:cTn id="15" dur="1000" fill="hold"/>
                                        <p:tgtEl>
                                          <p:spTgt spid="40966"/>
                                        </p:tgtEl>
                                        <p:attrNameLst>
                                          <p:attrName>ppt_w</p:attrName>
                                        </p:attrNameLst>
                                      </p:cBhvr>
                                      <p:tavLst>
                                        <p:tav tm="0">
                                          <p:val>
                                            <p:fltVal val="0"/>
                                          </p:val>
                                        </p:tav>
                                        <p:tav tm="100000">
                                          <p:val>
                                            <p:strVal val="#ppt_w"/>
                                          </p:val>
                                        </p:tav>
                                      </p:tavLst>
                                    </p:anim>
                                    <p:anim calcmode="lin" valueType="num">
                                      <p:cBhvr>
                                        <p:cTn id="16" dur="1000" fill="hold"/>
                                        <p:tgtEl>
                                          <p:spTgt spid="40966"/>
                                        </p:tgtEl>
                                        <p:attrNameLst>
                                          <p:attrName>ppt_h</p:attrName>
                                        </p:attrNameLst>
                                      </p:cBhvr>
                                      <p:tavLst>
                                        <p:tav tm="0">
                                          <p:val>
                                            <p:fltVal val="0"/>
                                          </p:val>
                                        </p:tav>
                                        <p:tav tm="100000">
                                          <p:val>
                                            <p:strVal val="#ppt_h"/>
                                          </p:val>
                                        </p:tav>
                                      </p:tavLst>
                                    </p:anim>
                                    <p:anim calcmode="lin" valueType="num">
                                      <p:cBhvr>
                                        <p:cTn id="17" dur="1000" fill="hold"/>
                                        <p:tgtEl>
                                          <p:spTgt spid="4096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096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0967"/>
                                        </p:tgtEl>
                                        <p:attrNameLst>
                                          <p:attrName>style.visibility</p:attrName>
                                        </p:attrNameLst>
                                      </p:cBhvr>
                                      <p:to>
                                        <p:strVal val="visible"/>
                                      </p:to>
                                    </p:set>
                                    <p:anim calcmode="lin" valueType="num">
                                      <p:cBhvr>
                                        <p:cTn id="23" dur="1000" fill="hold"/>
                                        <p:tgtEl>
                                          <p:spTgt spid="40967"/>
                                        </p:tgtEl>
                                        <p:attrNameLst>
                                          <p:attrName>ppt_w</p:attrName>
                                        </p:attrNameLst>
                                      </p:cBhvr>
                                      <p:tavLst>
                                        <p:tav tm="0">
                                          <p:val>
                                            <p:fltVal val="0"/>
                                          </p:val>
                                        </p:tav>
                                        <p:tav tm="100000">
                                          <p:val>
                                            <p:strVal val="#ppt_w"/>
                                          </p:val>
                                        </p:tav>
                                      </p:tavLst>
                                    </p:anim>
                                    <p:anim calcmode="lin" valueType="num">
                                      <p:cBhvr>
                                        <p:cTn id="24" dur="1000" fill="hold"/>
                                        <p:tgtEl>
                                          <p:spTgt spid="40967"/>
                                        </p:tgtEl>
                                        <p:attrNameLst>
                                          <p:attrName>ppt_h</p:attrName>
                                        </p:attrNameLst>
                                      </p:cBhvr>
                                      <p:tavLst>
                                        <p:tav tm="0">
                                          <p:val>
                                            <p:fltVal val="0"/>
                                          </p:val>
                                        </p:tav>
                                        <p:tav tm="100000">
                                          <p:val>
                                            <p:strVal val="#ppt_h"/>
                                          </p:val>
                                        </p:tav>
                                      </p:tavLst>
                                    </p:anim>
                                    <p:anim calcmode="lin" valueType="num">
                                      <p:cBhvr>
                                        <p:cTn id="25" dur="1000" fill="hold"/>
                                        <p:tgtEl>
                                          <p:spTgt spid="4096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096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nimBg="1"/>
      <p:bldP spid="40966" grpId="0" animBg="1"/>
      <p:bldP spid="4096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1026" hidden="1"/>
          <p:cNvSpPr>
            <a:spLocks noGrp="1" noChangeArrowheads="1"/>
          </p:cNvSpPr>
          <p:nvPr>
            <p:ph type="title" idx="4294967295"/>
          </p:nvPr>
        </p:nvSpPr>
        <p:spPr>
          <a:effectLst>
            <a:outerShdw blurRad="63500" dist="35921" dir="2700000" algn="ctr" rotWithShape="0">
              <a:schemeClr val="tx1">
                <a:alpha val="74998"/>
              </a:schemeClr>
            </a:outerShdw>
          </a:effectLst>
        </p:spPr>
        <p:txBody>
          <a:bodyPr/>
          <a:lstStyle/>
          <a:p>
            <a:pPr eaLnBrk="1" hangingPunct="1">
              <a:defRPr/>
            </a:pPr>
            <a:r>
              <a:rPr lang="en-US" sz="3200" b="1">
                <a:latin typeface="Arial" charset="0"/>
                <a:ea typeface="ＭＳ Ｐゴシック" charset="0"/>
                <a:cs typeface="ＭＳ Ｐゴシック" charset="0"/>
              </a:rPr>
              <a:t>Bethlehem aerial from north</a:t>
            </a:r>
            <a:endParaRPr lang="en-US" sz="4800" b="1">
              <a:latin typeface="Arial" charset="0"/>
              <a:ea typeface="ＭＳ Ｐゴシック" charset="0"/>
              <a:cs typeface="ＭＳ Ｐゴシック" charset="0"/>
            </a:endParaRPr>
          </a:p>
        </p:txBody>
      </p:sp>
      <p:pic>
        <p:nvPicPr>
          <p:cNvPr id="643074" name="Picture 1027" descr="D:\from Home to sort\Frese aerial south\sr\Bethlehem aerial from north2.JPG"/>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3075" name="Text Box 1028"/>
          <p:cNvSpPr txBox="1">
            <a:spLocks noChangeArrowheads="1"/>
          </p:cNvSpPr>
          <p:nvPr/>
        </p:nvSpPr>
        <p:spPr bwMode="auto">
          <a:xfrm>
            <a:off x="0" y="6400800"/>
            <a:ext cx="9144000" cy="457200"/>
          </a:xfrm>
          <a:prstGeom prst="rect">
            <a:avLst/>
          </a:prstGeom>
          <a:solidFill>
            <a:srgbClr val="000000"/>
          </a:solidFill>
          <a:ln>
            <a:noFill/>
          </a:ln>
        </p:spPr>
        <p:txBody>
          <a:bodyPr anchor="ctr"/>
          <a:lstStyle>
            <a:lvl1pPr defTabSz="457200">
              <a:defRPr sz="2400" baseline="30000">
                <a:solidFill>
                  <a:schemeClr val="tx1"/>
                </a:solidFill>
                <a:latin typeface="Times New Roman" charset="0"/>
                <a:ea typeface="ＭＳ Ｐゴシック" charset="0"/>
                <a:cs typeface="ＭＳ Ｐゴシック" charset="0"/>
              </a:defRPr>
            </a:lvl1pPr>
            <a:lvl2pPr marL="742950" indent="-285750" defTabSz="457200">
              <a:defRPr sz="2400" baseline="30000">
                <a:solidFill>
                  <a:schemeClr val="tx1"/>
                </a:solidFill>
                <a:latin typeface="Times New Roman" charset="0"/>
                <a:ea typeface="ＭＳ Ｐゴシック" charset="0"/>
              </a:defRPr>
            </a:lvl2pPr>
            <a:lvl3pPr marL="1143000" indent="-228600" defTabSz="457200">
              <a:defRPr sz="2400" baseline="30000">
                <a:solidFill>
                  <a:schemeClr val="tx1"/>
                </a:solidFill>
                <a:latin typeface="Times New Roman" charset="0"/>
                <a:ea typeface="ＭＳ Ｐゴシック" charset="0"/>
              </a:defRPr>
            </a:lvl3pPr>
            <a:lvl4pPr marL="1600200" indent="-228600" defTabSz="457200">
              <a:defRPr sz="2400" baseline="30000">
                <a:solidFill>
                  <a:schemeClr val="tx1"/>
                </a:solidFill>
                <a:latin typeface="Times New Roman" charset="0"/>
                <a:ea typeface="ＭＳ Ｐゴシック" charset="0"/>
              </a:defRPr>
            </a:lvl4pPr>
            <a:lvl5pPr marL="2057400" indent="-228600" defTabSz="4572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fontAlgn="base">
              <a:spcBef>
                <a:spcPct val="0"/>
              </a:spcBef>
              <a:spcAft>
                <a:spcPct val="0"/>
              </a:spcAft>
            </a:pPr>
            <a:r>
              <a:rPr lang="en-US" sz="2800" b="1" baseline="0">
                <a:solidFill>
                  <a:srgbClr val="FFFFFF"/>
                </a:solidFill>
                <a:latin typeface="Arial" charset="0"/>
              </a:rPr>
              <a:t>Bethlehem aerial from north near Jerusalem</a:t>
            </a:r>
          </a:p>
        </p:txBody>
      </p:sp>
      <p:sp>
        <p:nvSpPr>
          <p:cNvPr id="404485" name="Text Box 1029"/>
          <p:cNvSpPr txBox="1">
            <a:spLocks noChangeArrowheads="1"/>
          </p:cNvSpPr>
          <p:nvPr/>
        </p:nvSpPr>
        <p:spPr bwMode="auto">
          <a:xfrm>
            <a:off x="3657600" y="685800"/>
            <a:ext cx="2152650" cy="366713"/>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fontAlgn="base">
              <a:spcBef>
                <a:spcPct val="0"/>
              </a:spcBef>
              <a:spcAft>
                <a:spcPct val="0"/>
              </a:spcAft>
              <a:defRPr/>
            </a:pPr>
            <a:r>
              <a:rPr lang="en-US" b="1">
                <a:solidFill>
                  <a:srgbClr val="FFFFFF"/>
                </a:solidFill>
                <a:latin typeface="Arial" charset="0"/>
                <a:ea typeface="ＭＳ Ｐゴシック"/>
                <a:cs typeface="ＭＳ Ｐゴシック"/>
              </a:rPr>
              <a:t>Church of Nativity</a:t>
            </a:r>
          </a:p>
        </p:txBody>
      </p:sp>
      <p:sp>
        <p:nvSpPr>
          <p:cNvPr id="404486" name="Text Box 1030"/>
          <p:cNvSpPr txBox="1">
            <a:spLocks noChangeArrowheads="1"/>
          </p:cNvSpPr>
          <p:nvPr/>
        </p:nvSpPr>
        <p:spPr bwMode="auto">
          <a:xfrm>
            <a:off x="152400" y="0"/>
            <a:ext cx="1606550" cy="457200"/>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fontAlgn="base">
              <a:spcBef>
                <a:spcPct val="0"/>
              </a:spcBef>
              <a:spcAft>
                <a:spcPct val="0"/>
              </a:spcAft>
              <a:defRPr/>
            </a:pPr>
            <a:r>
              <a:rPr lang="en-US" sz="2400" b="1">
                <a:solidFill>
                  <a:srgbClr val="FFFFFF"/>
                </a:solidFill>
                <a:latin typeface="Arial" charset="0"/>
                <a:ea typeface="ＭＳ Ｐゴシック"/>
                <a:cs typeface="ＭＳ Ｐゴシック"/>
              </a:rPr>
              <a:t>Herodium</a:t>
            </a:r>
          </a:p>
        </p:txBody>
      </p:sp>
      <p:sp>
        <p:nvSpPr>
          <p:cNvPr id="404487" name="Text Box 1031"/>
          <p:cNvSpPr txBox="1">
            <a:spLocks noChangeArrowheads="1"/>
          </p:cNvSpPr>
          <p:nvPr/>
        </p:nvSpPr>
        <p:spPr bwMode="auto">
          <a:xfrm>
            <a:off x="914400" y="1955800"/>
            <a:ext cx="1263650" cy="366713"/>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fontAlgn="base">
              <a:spcBef>
                <a:spcPct val="0"/>
              </a:spcBef>
              <a:spcAft>
                <a:spcPct val="0"/>
              </a:spcAft>
              <a:defRPr/>
            </a:pPr>
            <a:r>
              <a:rPr lang="en-US" b="1">
                <a:solidFill>
                  <a:srgbClr val="FFFFFF"/>
                </a:solidFill>
                <a:latin typeface="Arial" charset="0"/>
                <a:ea typeface="ＭＳ Ｐゴシック"/>
                <a:cs typeface="ＭＳ Ｐゴシック"/>
              </a:rPr>
              <a:t>Har Homa</a:t>
            </a:r>
          </a:p>
        </p:txBody>
      </p:sp>
      <p:sp>
        <p:nvSpPr>
          <p:cNvPr id="404488" name="Text Box 1032"/>
          <p:cNvSpPr txBox="1">
            <a:spLocks noChangeArrowheads="1"/>
          </p:cNvSpPr>
          <p:nvPr/>
        </p:nvSpPr>
        <p:spPr bwMode="auto">
          <a:xfrm>
            <a:off x="6172200" y="2133600"/>
            <a:ext cx="895350" cy="366713"/>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fontAlgn="base">
              <a:spcBef>
                <a:spcPct val="0"/>
              </a:spcBef>
              <a:spcAft>
                <a:spcPct val="0"/>
              </a:spcAft>
              <a:defRPr/>
            </a:pPr>
            <a:r>
              <a:rPr lang="en-US" b="1">
                <a:solidFill>
                  <a:srgbClr val="FFFFFF"/>
                </a:solidFill>
                <a:latin typeface="Arial" charset="0"/>
                <a:ea typeface="ＭＳ Ｐゴシック"/>
                <a:cs typeface="ＭＳ Ｐゴシック"/>
              </a:rPr>
              <a:t>Tantur</a:t>
            </a:r>
          </a:p>
        </p:txBody>
      </p:sp>
      <p:sp>
        <p:nvSpPr>
          <p:cNvPr id="404489" name="Text Box 1033"/>
          <p:cNvSpPr txBox="1">
            <a:spLocks noChangeArrowheads="1"/>
          </p:cNvSpPr>
          <p:nvPr/>
        </p:nvSpPr>
        <p:spPr bwMode="auto">
          <a:xfrm>
            <a:off x="990600" y="3048000"/>
            <a:ext cx="1568450" cy="366713"/>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fontAlgn="base">
              <a:spcBef>
                <a:spcPct val="0"/>
              </a:spcBef>
              <a:spcAft>
                <a:spcPct val="0"/>
              </a:spcAft>
              <a:defRPr/>
            </a:pPr>
            <a:r>
              <a:rPr lang="en-US" b="1">
                <a:solidFill>
                  <a:srgbClr val="FFFFFF"/>
                </a:solidFill>
                <a:latin typeface="Arial" charset="0"/>
                <a:ea typeface="ＭＳ Ｐゴシック"/>
                <a:cs typeface="ＭＳ Ｐゴシック"/>
              </a:rPr>
              <a:t>Ramat Rahel</a:t>
            </a:r>
          </a:p>
        </p:txBody>
      </p:sp>
      <p:sp>
        <p:nvSpPr>
          <p:cNvPr id="404490" name="Text Box 1034"/>
          <p:cNvSpPr txBox="1">
            <a:spLocks noChangeArrowheads="1"/>
          </p:cNvSpPr>
          <p:nvPr/>
        </p:nvSpPr>
        <p:spPr bwMode="auto">
          <a:xfrm>
            <a:off x="3733800" y="2667000"/>
            <a:ext cx="1187450" cy="366713"/>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fontAlgn="base">
              <a:spcBef>
                <a:spcPct val="0"/>
              </a:spcBef>
              <a:spcAft>
                <a:spcPct val="0"/>
              </a:spcAft>
              <a:defRPr/>
            </a:pPr>
            <a:r>
              <a:rPr lang="en-US" b="1">
                <a:solidFill>
                  <a:srgbClr val="FFFFFF"/>
                </a:solidFill>
                <a:latin typeface="Arial" charset="0"/>
                <a:ea typeface="ＭＳ Ｐゴシック"/>
                <a:cs typeface="ＭＳ Ｐゴシック"/>
              </a:rPr>
              <a:t>Mar Elias</a:t>
            </a:r>
          </a:p>
        </p:txBody>
      </p:sp>
      <p:sp>
        <p:nvSpPr>
          <p:cNvPr id="404491" name="Line 1035"/>
          <p:cNvSpPr>
            <a:spLocks noChangeShapeType="1"/>
          </p:cNvSpPr>
          <p:nvPr/>
        </p:nvSpPr>
        <p:spPr bwMode="auto">
          <a:xfrm>
            <a:off x="4495800" y="990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a:solidFill>
                <a:srgbClr val="000000"/>
              </a:solidFill>
              <a:latin typeface="Times New Roman" pitchFamily="-108" charset="0"/>
              <a:ea typeface="ＭＳ Ｐゴシック"/>
              <a:cs typeface="ＭＳ Ｐゴシック"/>
            </a:endParaRPr>
          </a:p>
        </p:txBody>
      </p:sp>
      <p:sp>
        <p:nvSpPr>
          <p:cNvPr id="404492" name="Text Box 1036"/>
          <p:cNvSpPr txBox="1">
            <a:spLocks noChangeArrowheads="1"/>
          </p:cNvSpPr>
          <p:nvPr/>
        </p:nvSpPr>
        <p:spPr bwMode="auto">
          <a:xfrm>
            <a:off x="3886200" y="228600"/>
            <a:ext cx="1743075" cy="457200"/>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fontAlgn="base">
              <a:spcBef>
                <a:spcPct val="0"/>
              </a:spcBef>
              <a:spcAft>
                <a:spcPct val="0"/>
              </a:spcAft>
              <a:defRPr/>
            </a:pPr>
            <a:r>
              <a:rPr lang="en-US" sz="2400" b="1">
                <a:solidFill>
                  <a:srgbClr val="FFFFFF"/>
                </a:solidFill>
                <a:latin typeface="Arial" charset="0"/>
                <a:ea typeface="ＭＳ Ｐゴシック"/>
                <a:cs typeface="ＭＳ Ｐゴシック"/>
              </a:rPr>
              <a:t>Bethlehem</a:t>
            </a:r>
          </a:p>
        </p:txBody>
      </p:sp>
      <p:sp>
        <p:nvSpPr>
          <p:cNvPr id="404493" name="Text Box 1037"/>
          <p:cNvSpPr txBox="1">
            <a:spLocks noChangeArrowheads="1"/>
          </p:cNvSpPr>
          <p:nvPr/>
        </p:nvSpPr>
        <p:spPr bwMode="auto">
          <a:xfrm>
            <a:off x="6477000" y="1295400"/>
            <a:ext cx="1371600" cy="64135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fontAlgn="base">
              <a:spcBef>
                <a:spcPct val="0"/>
              </a:spcBef>
              <a:spcAft>
                <a:spcPct val="0"/>
              </a:spcAft>
              <a:defRPr/>
            </a:pPr>
            <a:r>
              <a:rPr lang="en-US" b="1" dirty="0">
                <a:solidFill>
                  <a:srgbClr val="FFFFFF"/>
                </a:solidFill>
                <a:latin typeface="Arial" charset="0"/>
                <a:ea typeface="ＭＳ Ｐゴシック"/>
                <a:cs typeface="ＭＳ Ｐゴシック"/>
              </a:rPr>
              <a:t>Rachel</a:t>
            </a:r>
            <a:r>
              <a:rPr lang="mr-IN" b="1" dirty="0">
                <a:solidFill>
                  <a:srgbClr val="FFFFFF"/>
                </a:solidFill>
                <a:latin typeface="Arial" charset="0"/>
                <a:ea typeface="ＭＳ Ｐゴシック"/>
                <a:cs typeface="ＭＳ Ｐゴシック"/>
              </a:rPr>
              <a:t>'</a:t>
            </a:r>
            <a:r>
              <a:rPr lang="en-US" b="1" dirty="0">
                <a:solidFill>
                  <a:srgbClr val="FFFFFF"/>
                </a:solidFill>
                <a:latin typeface="Arial" charset="0"/>
                <a:ea typeface="ＭＳ Ｐゴシック"/>
                <a:cs typeface="ＭＳ Ｐゴシック"/>
              </a:rPr>
              <a:t>s Tomb</a:t>
            </a:r>
          </a:p>
        </p:txBody>
      </p:sp>
      <p:sp>
        <p:nvSpPr>
          <p:cNvPr id="404494" name="Line 1038"/>
          <p:cNvSpPr>
            <a:spLocks noChangeShapeType="1"/>
          </p:cNvSpPr>
          <p:nvPr/>
        </p:nvSpPr>
        <p:spPr bwMode="auto">
          <a:xfrm flipH="1">
            <a:off x="6172200" y="1524000"/>
            <a:ext cx="228600" cy="762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a:solidFill>
                <a:srgbClr val="000000"/>
              </a:solidFill>
              <a:latin typeface="Times New Roman" pitchFamily="-108" charset="0"/>
              <a:ea typeface="ＭＳ Ｐゴシック"/>
              <a:cs typeface="ＭＳ Ｐゴシック"/>
            </a:endParaRPr>
          </a:p>
        </p:txBody>
      </p:sp>
      <p:sp>
        <p:nvSpPr>
          <p:cNvPr id="404495" name="Line 1039"/>
          <p:cNvSpPr>
            <a:spLocks noChangeShapeType="1"/>
          </p:cNvSpPr>
          <p:nvPr/>
        </p:nvSpPr>
        <p:spPr bwMode="auto">
          <a:xfrm>
            <a:off x="4267200" y="2895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a:solidFill>
                <a:srgbClr val="000000"/>
              </a:solidFill>
              <a:latin typeface="Times New Roman" pitchFamily="-108" charset="0"/>
              <a:ea typeface="ＭＳ Ｐゴシック"/>
              <a:cs typeface="ＭＳ Ｐゴシック"/>
            </a:endParaRPr>
          </a:p>
        </p:txBody>
      </p:sp>
      <p:sp>
        <p:nvSpPr>
          <p:cNvPr id="404496" name="Line 1040"/>
          <p:cNvSpPr>
            <a:spLocks noChangeShapeType="1"/>
          </p:cNvSpPr>
          <p:nvPr/>
        </p:nvSpPr>
        <p:spPr bwMode="auto">
          <a:xfrm flipH="1">
            <a:off x="6477000" y="2362200"/>
            <a:ext cx="76200" cy="1524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a:solidFill>
                <a:srgbClr val="000000"/>
              </a:solidFill>
              <a:latin typeface="Times New Roman" pitchFamily="-108" charset="0"/>
              <a:ea typeface="ＭＳ Ｐゴシック"/>
              <a:cs typeface="ＭＳ Ｐゴシック"/>
            </a:endParaRPr>
          </a:p>
        </p:txBody>
      </p:sp>
      <p:sp>
        <p:nvSpPr>
          <p:cNvPr id="404497" name="Line 1041"/>
          <p:cNvSpPr>
            <a:spLocks noChangeShapeType="1"/>
          </p:cNvSpPr>
          <p:nvPr/>
        </p:nvSpPr>
        <p:spPr bwMode="auto">
          <a:xfrm>
            <a:off x="1676400" y="3276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a:solidFill>
                <a:srgbClr val="000000"/>
              </a:solidFill>
              <a:latin typeface="Times New Roman" pitchFamily="-108" charset="0"/>
              <a:ea typeface="ＭＳ Ｐゴシック"/>
              <a:cs typeface="ＭＳ Ｐゴシック"/>
            </a:endParaRPr>
          </a:p>
        </p:txBody>
      </p:sp>
      <p:sp>
        <p:nvSpPr>
          <p:cNvPr id="404498" name="Line 1042"/>
          <p:cNvSpPr>
            <a:spLocks noChangeShapeType="1"/>
          </p:cNvSpPr>
          <p:nvPr/>
        </p:nvSpPr>
        <p:spPr bwMode="auto">
          <a:xfrm>
            <a:off x="762000" y="3048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a:solidFill>
                <a:srgbClr val="000000"/>
              </a:solidFill>
              <a:latin typeface="Times New Roman" pitchFamily="-108" charset="0"/>
              <a:ea typeface="ＭＳ Ｐゴシック"/>
              <a:cs typeface="ＭＳ Ｐゴシック"/>
            </a:endParaRPr>
          </a:p>
        </p:txBody>
      </p:sp>
    </p:spTree>
    <p:extLst>
      <p:ext uri="{BB962C8B-B14F-4D97-AF65-F5344CB8AC3E}">
        <p14:creationId xmlns:p14="http://schemas.microsoft.com/office/powerpoint/2010/main" val="6334232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06530" name="Rectangle 1026"/>
          <p:cNvSpPr>
            <a:spLocks noGrp="1" noChangeArrowheads="1"/>
          </p:cNvSpPr>
          <p:nvPr>
            <p:ph type="title"/>
          </p:nvPr>
        </p:nvSpPr>
        <p:spPr>
          <a:xfrm>
            <a:off x="5651500" y="322263"/>
            <a:ext cx="3348038" cy="2819400"/>
          </a:xfrm>
          <a:solidFill>
            <a:srgbClr val="000000"/>
          </a:solidFill>
        </p:spPr>
        <p:txBody>
          <a:bodyPr/>
          <a:lstStyle/>
          <a:p>
            <a:pPr eaLnBrk="1" hangingPunct="1">
              <a:defRPr/>
            </a:pPr>
            <a:r>
              <a:rPr lang="en-US" sz="3600" b="1" dirty="0">
                <a:solidFill>
                  <a:schemeClr val="tx1"/>
                </a:solidFill>
                <a:latin typeface="Arial Black" charset="0"/>
                <a:ea typeface="ＭＳ Ｐゴシック" charset="0"/>
                <a:cs typeface="ＭＳ Ｐゴシック" charset="0"/>
              </a:rPr>
              <a:t>God also informs us how to serve Him. </a:t>
            </a:r>
            <a:endParaRPr lang="en-US" dirty="0">
              <a:solidFill>
                <a:schemeClr val="tx1"/>
              </a:solidFill>
              <a:latin typeface="Times New Roman" charset="0"/>
              <a:ea typeface="ＭＳ Ｐゴシック" charset="0"/>
              <a:cs typeface="ＭＳ Ｐゴシック" charset="0"/>
            </a:endParaRPr>
          </a:p>
        </p:txBody>
      </p:sp>
      <p:pic>
        <p:nvPicPr>
          <p:cNvPr id="645123" name="Picture 1027" descr="InfoLitHea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381000"/>
            <a:ext cx="4968875" cy="5792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5124" name="Picture 1028" descr="Informat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48200" y="3733800"/>
            <a:ext cx="2559050" cy="28194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943043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anks holding father's hand.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1460"/>
            <a:ext cx="5727646" cy="6885322"/>
          </a:xfrm>
          <a:prstGeom prst="rect">
            <a:avLst/>
          </a:prstGeom>
        </p:spPr>
      </p:pic>
      <p:sp>
        <p:nvSpPr>
          <p:cNvPr id="900098" name="Rectangle 2"/>
          <p:cNvSpPr>
            <a:spLocks noGrp="1" noChangeArrowheads="1"/>
          </p:cNvSpPr>
          <p:nvPr>
            <p:ph type="ctrTitle"/>
          </p:nvPr>
        </p:nvSpPr>
        <p:spPr>
          <a:xfrm>
            <a:off x="5652120" y="0"/>
            <a:ext cx="3491880" cy="6858000"/>
          </a:xfrm>
          <a:solidFill>
            <a:schemeClr val="tx1"/>
          </a:solidFill>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Are you grateful for what is done for you? </a:t>
            </a:r>
          </a:p>
        </p:txBody>
      </p:sp>
    </p:spTree>
    <p:extLst>
      <p:ext uri="{BB962C8B-B14F-4D97-AF65-F5344CB8AC3E}">
        <p14:creationId xmlns:p14="http://schemas.microsoft.com/office/powerpoint/2010/main" val="17194851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14722" name="Rectangle 1026"/>
          <p:cNvSpPr>
            <a:spLocks noGrp="1" noChangeArrowheads="1"/>
          </p:cNvSpPr>
          <p:nvPr>
            <p:ph type="title"/>
          </p:nvPr>
        </p:nvSpPr>
        <p:spPr>
          <a:xfrm>
            <a:off x="0" y="0"/>
            <a:ext cx="9144000" cy="1600200"/>
          </a:xfrm>
          <a:solidFill>
            <a:srgbClr val="000000"/>
          </a:solidFill>
        </p:spPr>
        <p:txBody>
          <a:bodyPr/>
          <a:lstStyle/>
          <a:p>
            <a:pPr marL="719138" indent="-719138" algn="ctr" eaLnBrk="1" hangingPunct="1">
              <a:defRPr/>
            </a:pPr>
            <a:r>
              <a:rPr lang="en-US" sz="3600" b="1" dirty="0">
                <a:solidFill>
                  <a:schemeClr val="tx1"/>
                </a:solidFill>
                <a:latin typeface="Arial Black" charset="0"/>
                <a:ea typeface="ＭＳ Ｐゴシック" charset="0"/>
                <a:cs typeface="ＭＳ Ｐゴシック" charset="0"/>
              </a:rPr>
              <a:t>God gives us the </a:t>
            </a:r>
            <a:r>
              <a:rPr lang="en-US" sz="3600" b="1" dirty="0">
                <a:solidFill>
                  <a:srgbClr val="FFFF00"/>
                </a:solidFill>
                <a:latin typeface="Arial Black" charset="0"/>
                <a:ea typeface="ＭＳ Ｐゴシック" charset="0"/>
                <a:cs typeface="ＭＳ Ｐゴシック" charset="0"/>
              </a:rPr>
              <a:t>vision</a:t>
            </a:r>
            <a:br>
              <a:rPr lang="en-US" sz="3600" b="1" dirty="0">
                <a:solidFill>
                  <a:srgbClr val="FFFF00"/>
                </a:solidFill>
                <a:latin typeface="Arial Black" charset="0"/>
                <a:ea typeface="ＭＳ Ｐゴシック" charset="0"/>
                <a:cs typeface="ＭＳ Ｐゴシック" charset="0"/>
              </a:rPr>
            </a:br>
            <a:r>
              <a:rPr lang="en-US" sz="3600" b="1" dirty="0">
                <a:solidFill>
                  <a:schemeClr val="tx1"/>
                </a:solidFill>
                <a:latin typeface="Arial Black" charset="0"/>
                <a:ea typeface="ＭＳ Ｐゴシック" charset="0"/>
                <a:cs typeface="ＭＳ Ｐゴシック" charset="0"/>
              </a:rPr>
              <a:t> we need to do His will (1:4-11a).</a:t>
            </a:r>
            <a:endParaRPr lang="en-US" dirty="0">
              <a:solidFill>
                <a:schemeClr val="tx1"/>
              </a:solidFill>
              <a:latin typeface="Times New Roman" charset="0"/>
              <a:ea typeface="ＭＳ Ｐゴシック" charset="0"/>
              <a:cs typeface="ＭＳ Ｐゴシック" charset="0"/>
            </a:endParaRPr>
          </a:p>
        </p:txBody>
      </p:sp>
      <p:pic>
        <p:nvPicPr>
          <p:cNvPr id="657411" name="Picture 1027" descr="visioney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2209800"/>
            <a:ext cx="4648200" cy="3487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8729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22914" name="Rectangle 1026"/>
          <p:cNvSpPr>
            <a:spLocks noGrp="1" noChangeArrowheads="1"/>
          </p:cNvSpPr>
          <p:nvPr>
            <p:ph type="title"/>
          </p:nvPr>
        </p:nvSpPr>
        <p:spPr>
          <a:xfrm>
            <a:off x="0" y="-603250"/>
            <a:ext cx="9094787" cy="755650"/>
          </a:xfrm>
        </p:spPr>
        <p:txBody>
          <a:bodyPr anchor="ctr"/>
          <a:lstStyle/>
          <a:p>
            <a:pPr algn="ctr" eaLnBrk="1" hangingPunct="1">
              <a:defRPr/>
            </a:pPr>
            <a:r>
              <a:rPr lang="en-US" sz="3200" b="1" dirty="0">
                <a:solidFill>
                  <a:schemeClr val="tx1"/>
                </a:solidFill>
                <a:latin typeface="Arial Black" charset="0"/>
                <a:ea typeface="ＭＳ Ｐゴシック" charset="0"/>
                <a:cs typeface="ＭＳ Ｐゴシック" charset="0"/>
              </a:rPr>
              <a:t>An ordinary day</a:t>
            </a:r>
            <a:r>
              <a:rPr lang="mr-IN" sz="3200" b="1" dirty="0">
                <a:solidFill>
                  <a:schemeClr val="tx1"/>
                </a:solidFill>
                <a:latin typeface="Arial Black" charset="0"/>
                <a:ea typeface="ＭＳ Ｐゴシック" charset="0"/>
                <a:cs typeface="ＭＳ Ｐゴシック" charset="0"/>
              </a:rPr>
              <a:t>…</a:t>
            </a:r>
            <a:endParaRPr lang="en-US" sz="4000" dirty="0">
              <a:solidFill>
                <a:schemeClr val="tx1"/>
              </a:solidFill>
              <a:latin typeface="Times New Roman" charset="0"/>
              <a:ea typeface="ＭＳ Ｐゴシック" charset="0"/>
              <a:cs typeface="ＭＳ Ｐゴシック" charset="0"/>
            </a:endParaRPr>
          </a:p>
        </p:txBody>
      </p:sp>
      <p:pic>
        <p:nvPicPr>
          <p:cNvPr id="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47813" y="-6350"/>
            <a:ext cx="6119812"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9464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22914" name="Rectangle 1026"/>
          <p:cNvSpPr>
            <a:spLocks noGrp="1" noChangeArrowheads="1"/>
          </p:cNvSpPr>
          <p:nvPr>
            <p:ph type="title"/>
          </p:nvPr>
        </p:nvSpPr>
        <p:spPr>
          <a:xfrm>
            <a:off x="49213" y="152400"/>
            <a:ext cx="9094787" cy="755650"/>
          </a:xfrm>
        </p:spPr>
        <p:txBody>
          <a:bodyPr anchor="ctr"/>
          <a:lstStyle/>
          <a:p>
            <a:pPr algn="ctr" eaLnBrk="1" hangingPunct="1">
              <a:defRPr/>
            </a:pPr>
            <a:r>
              <a:rPr lang="en-US" sz="3200" b="1" dirty="0">
                <a:solidFill>
                  <a:schemeClr val="tx1"/>
                </a:solidFill>
                <a:latin typeface="Arial Black" charset="0"/>
                <a:ea typeface="ＭＳ Ｐゴシック" charset="0"/>
                <a:cs typeface="ＭＳ Ｐゴシック" charset="0"/>
              </a:rPr>
              <a:t>God also gives us a vision to serve Him.  What</a:t>
            </a:r>
            <a:r>
              <a:rPr lang="mr-IN" sz="3200" b="1" dirty="0">
                <a:solidFill>
                  <a:schemeClr val="tx1"/>
                </a:solidFill>
                <a:latin typeface="Arial Black" charset="0"/>
                <a:ea typeface="ＭＳ Ｐゴシック" charset="0"/>
                <a:cs typeface="ＭＳ Ｐゴシック" charset="0"/>
              </a:rPr>
              <a:t>'</a:t>
            </a:r>
            <a:r>
              <a:rPr lang="en-US" sz="3200" b="1" dirty="0">
                <a:solidFill>
                  <a:schemeClr val="tx1"/>
                </a:solidFill>
                <a:latin typeface="Arial Black" charset="0"/>
                <a:ea typeface="ＭＳ Ｐゴシック" charset="0"/>
                <a:cs typeface="ＭＳ Ｐゴシック" charset="0"/>
              </a:rPr>
              <a:t>s on your heart today?</a:t>
            </a:r>
            <a:endParaRPr lang="en-US" sz="4000" dirty="0">
              <a:solidFill>
                <a:schemeClr val="tx1"/>
              </a:solidFill>
              <a:latin typeface="Times New Roman" charset="0"/>
              <a:ea typeface="ＭＳ Ｐゴシック" charset="0"/>
              <a:cs typeface="ＭＳ Ｐゴシック" charset="0"/>
            </a:endParaRPr>
          </a:p>
        </p:txBody>
      </p:sp>
      <p:pic>
        <p:nvPicPr>
          <p:cNvPr id="667651" name="Picture 1027" descr="visioninsa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0113" y="1196975"/>
            <a:ext cx="7272337" cy="545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57532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27010" name="Rectangle 1026"/>
          <p:cNvSpPr>
            <a:spLocks noGrp="1" noChangeArrowheads="1"/>
          </p:cNvSpPr>
          <p:nvPr>
            <p:ph type="title"/>
          </p:nvPr>
        </p:nvSpPr>
        <p:spPr>
          <a:xfrm>
            <a:off x="0" y="0"/>
            <a:ext cx="9144000" cy="1600200"/>
          </a:xfrm>
          <a:solidFill>
            <a:srgbClr val="000000"/>
          </a:solidFill>
        </p:spPr>
        <p:txBody>
          <a:bodyPr/>
          <a:lstStyle/>
          <a:p>
            <a:pPr marL="719138" indent="-719138" algn="ctr" eaLnBrk="1" hangingPunct="1">
              <a:defRPr/>
            </a:pPr>
            <a:r>
              <a:rPr lang="en-US" sz="3600" b="1" dirty="0">
                <a:solidFill>
                  <a:schemeClr val="tx1"/>
                </a:solidFill>
                <a:latin typeface="Arial Black" charset="0"/>
                <a:ea typeface="ＭＳ Ｐゴシック" charset="0"/>
                <a:cs typeface="ＭＳ Ｐゴシック" charset="0"/>
              </a:rPr>
              <a:t>God gives us the </a:t>
            </a:r>
            <a:r>
              <a:rPr lang="en-US" sz="3600" b="1" dirty="0">
                <a:solidFill>
                  <a:srgbClr val="FFFF00"/>
                </a:solidFill>
                <a:latin typeface="Arial Black" charset="0"/>
                <a:ea typeface="ＭＳ Ｐゴシック" charset="0"/>
                <a:cs typeface="ＭＳ Ｐゴシック" charset="0"/>
              </a:rPr>
              <a:t>position</a:t>
            </a:r>
            <a:br>
              <a:rPr lang="en-US" sz="3600" b="1" dirty="0">
                <a:solidFill>
                  <a:srgbClr val="FFFF00"/>
                </a:solidFill>
                <a:latin typeface="Arial Black" charset="0"/>
                <a:ea typeface="ＭＳ Ｐゴシック" charset="0"/>
                <a:cs typeface="ＭＳ Ｐゴシック" charset="0"/>
              </a:rPr>
            </a:br>
            <a:r>
              <a:rPr lang="en-US" sz="3600" b="1" dirty="0">
                <a:solidFill>
                  <a:schemeClr val="tx1"/>
                </a:solidFill>
                <a:latin typeface="Arial Black" charset="0"/>
                <a:ea typeface="ＭＳ Ｐゴシック" charset="0"/>
                <a:cs typeface="ＭＳ Ｐゴシック" charset="0"/>
              </a:rPr>
              <a:t> we need to do His will (1:11b).</a:t>
            </a:r>
            <a:endParaRPr lang="en-US" dirty="0">
              <a:solidFill>
                <a:schemeClr val="tx1"/>
              </a:solidFill>
              <a:latin typeface="Times New Roman" charset="0"/>
              <a:ea typeface="ＭＳ Ｐゴシック" charset="0"/>
              <a:cs typeface="ＭＳ Ｐゴシック" charset="0"/>
            </a:endParaRPr>
          </a:p>
        </p:txBody>
      </p:sp>
      <p:pic>
        <p:nvPicPr>
          <p:cNvPr id="679939" name="Picture 1027" descr="positionChessBoard-people-red-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1752600"/>
            <a:ext cx="6019800" cy="4586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40737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681986" name="Picture 1026" descr="cupbearervino-ross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0386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9059" name="Rectangle 1027"/>
          <p:cNvSpPr>
            <a:spLocks noGrp="1" noChangeArrowheads="1"/>
          </p:cNvSpPr>
          <p:nvPr>
            <p:ph type="title"/>
          </p:nvPr>
        </p:nvSpPr>
        <p:spPr>
          <a:xfrm>
            <a:off x="4191000" y="304800"/>
            <a:ext cx="4724400" cy="1981200"/>
          </a:xfrm>
        </p:spPr>
        <p:txBody>
          <a:bodyPr/>
          <a:lstStyle/>
          <a:p>
            <a:pPr eaLnBrk="1" hangingPunct="1">
              <a:defRPr/>
            </a:pPr>
            <a:r>
              <a:rPr lang="en-US" sz="6000" b="1" dirty="0">
                <a:solidFill>
                  <a:schemeClr val="tx1"/>
                </a:solidFill>
                <a:latin typeface="Arial Black" charset="0"/>
                <a:ea typeface="ＭＳ Ｐゴシック" charset="0"/>
                <a:cs typeface="ＭＳ Ｐゴシック" charset="0"/>
              </a:rPr>
              <a:t>The Cupbearer</a:t>
            </a:r>
            <a:endParaRPr lang="en-US" b="1" dirty="0">
              <a:latin typeface="Arial Black" charset="0"/>
              <a:ea typeface="ＭＳ Ｐゴシック" charset="0"/>
              <a:cs typeface="ＭＳ Ｐゴシック" charset="0"/>
            </a:endParaRPr>
          </a:p>
        </p:txBody>
      </p:sp>
      <p:pic>
        <p:nvPicPr>
          <p:cNvPr id="429060" name="Picture 1028" descr="Neh2pleadsforJerusale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2590800"/>
            <a:ext cx="346075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9061" name="Picture 1029" descr="cupbeareratthron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09800" y="3048000"/>
            <a:ext cx="2882900" cy="287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7"/>
          <p:cNvSpPr txBox="1">
            <a:spLocks noChangeArrowheads="1"/>
          </p:cNvSpPr>
          <p:nvPr/>
        </p:nvSpPr>
        <p:spPr bwMode="auto">
          <a:xfrm>
            <a:off x="179388" y="5949950"/>
            <a:ext cx="4724400" cy="792163"/>
          </a:xfrm>
          <a:prstGeom prst="rect">
            <a:avLst/>
          </a:prstGeom>
          <a:noFill/>
          <a:ln w="9525">
            <a:noFill/>
            <a:miter lim="800000"/>
            <a:headEnd/>
            <a:tailEnd/>
          </a:ln>
          <a:effectLst>
            <a:outerShdw blurRad="63500" dist="38099" dir="2700000" algn="ctr" rotWithShape="0">
              <a:schemeClr val="bg2">
                <a:alpha val="50000"/>
              </a:schemeClr>
            </a:outerShdw>
          </a:effectLst>
        </p:spPr>
        <p:txBody>
          <a:bodyPr anchor="b"/>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a:lstStyle>
          <a:p>
            <a:pPr defTabSz="914400" eaLnBrk="1" hangingPunct="1">
              <a:defRPr/>
            </a:pPr>
            <a:r>
              <a:rPr lang="en-US" sz="3200" b="1" dirty="0" err="1">
                <a:solidFill>
                  <a:srgbClr val="EAE8E2"/>
                </a:solidFill>
                <a:latin typeface="Arial"/>
                <a:ea typeface="ＭＳ Ｐゴシック" charset="0"/>
                <a:cs typeface="Arial"/>
              </a:rPr>
              <a:t>Warren Wiersbe</a:t>
            </a:r>
            <a:r>
              <a:rPr lang="mr-IN" sz="3200" b="1" dirty="0" err="1">
                <a:solidFill>
                  <a:srgbClr val="EAE8E2"/>
                </a:solidFill>
                <a:latin typeface="Arial"/>
                <a:ea typeface="ＭＳ Ｐゴシック" charset="0"/>
                <a:cs typeface="Arial"/>
              </a:rPr>
              <a:t>…</a:t>
            </a:r>
            <a:endParaRPr lang="en-US" sz="2000" b="1" dirty="0">
              <a:solidFill>
                <a:srgbClr val="FDBC03"/>
              </a:solidFill>
              <a:latin typeface="Arial"/>
              <a:ea typeface="ＭＳ Ｐゴシック" charset="0"/>
              <a:cs typeface="Arial"/>
            </a:endParaRPr>
          </a:p>
        </p:txBody>
      </p:sp>
    </p:spTree>
    <p:extLst>
      <p:ext uri="{BB962C8B-B14F-4D97-AF65-F5344CB8AC3E}">
        <p14:creationId xmlns:p14="http://schemas.microsoft.com/office/powerpoint/2010/main" val="10566675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29061"/>
                                        </p:tgtEl>
                                        <p:attrNameLst>
                                          <p:attrName>style.visibility</p:attrName>
                                        </p:attrNameLst>
                                      </p:cBhvr>
                                      <p:to>
                                        <p:strVal val="visible"/>
                                      </p:to>
                                    </p:set>
                                    <p:animEffect transition="in" filter="dissolve">
                                      <p:cBhvr>
                                        <p:cTn id="7" dur="500"/>
                                        <p:tgtEl>
                                          <p:spTgt spid="429061"/>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429060"/>
                                        </p:tgtEl>
                                        <p:attrNameLst>
                                          <p:attrName>style.visibility</p:attrName>
                                        </p:attrNameLst>
                                      </p:cBhvr>
                                      <p:to>
                                        <p:strVal val="visible"/>
                                      </p:to>
                                    </p:set>
                                    <p:animEffect transition="in" filter="dissolve">
                                      <p:cBhvr>
                                        <p:cTn id="11" dur="500"/>
                                        <p:tgtEl>
                                          <p:spTgt spid="429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idx="4294967295"/>
          </p:nvPr>
        </p:nvSpPr>
        <p:spPr>
          <a:xfrm>
            <a:off x="4835525" y="39688"/>
            <a:ext cx="4308475" cy="1609725"/>
          </a:xfrm>
          <a:effectLst/>
        </p:spPr>
        <p:txBody>
          <a:bodyPr/>
          <a:lstStyle/>
          <a:p>
            <a:pPr algn="ctr">
              <a:defRPr/>
            </a:pPr>
            <a:r>
              <a:rPr lang="en-US" sz="6000">
                <a:ea typeface="Osaka" charset="0"/>
              </a:rPr>
              <a:t>Secular Work?</a:t>
            </a:r>
            <a:endParaRPr lang="en-US" sz="3600">
              <a:ea typeface="Osaka" charset="0"/>
            </a:endParaRPr>
          </a:p>
        </p:txBody>
      </p:sp>
      <p:sp>
        <p:nvSpPr>
          <p:cNvPr id="141315" name="Rectangle 3"/>
          <p:cNvSpPr>
            <a:spLocks noChangeArrowheads="1"/>
          </p:cNvSpPr>
          <p:nvPr/>
        </p:nvSpPr>
        <p:spPr bwMode="auto">
          <a:xfrm>
            <a:off x="182249" y="111399"/>
            <a:ext cx="4652958" cy="6594201"/>
          </a:xfrm>
          <a:prstGeom prst="rect">
            <a:avLst/>
          </a:prstGeom>
          <a:noFill/>
          <a:ln w="9525">
            <a:noFill/>
            <a:miter lim="800000"/>
            <a:headEnd/>
            <a:tailEnd/>
          </a:ln>
          <a:effectLst/>
        </p:spPr>
        <p:txBody>
          <a:bodyPr anchor="ctr"/>
          <a:lstStyle/>
          <a:p>
            <a:pPr algn="ctr" defTabSz="914400" eaLnBrk="0" fontAlgn="base" hangingPunct="0">
              <a:spcBef>
                <a:spcPct val="0"/>
              </a:spcBef>
              <a:spcAft>
                <a:spcPct val="0"/>
              </a:spcAft>
              <a:defRPr/>
            </a:pPr>
            <a:r>
              <a:rPr lang="en-US" sz="3200" b="1">
                <a:solidFill>
                  <a:schemeClr val="bg1"/>
                </a:solidFill>
                <a:latin typeface="Arial"/>
                <a:cs typeface="Arial"/>
              </a:rPr>
              <a:t>"We are all priests before God, there is no such distinction as 'secular or sacred.' In fact, the opposite of </a:t>
            </a:r>
            <a:r>
              <a:rPr lang="en-US" sz="3200" b="1">
                <a:solidFill>
                  <a:srgbClr val="FFFF00"/>
                </a:solidFill>
                <a:latin typeface="Arial"/>
                <a:cs typeface="Arial"/>
              </a:rPr>
              <a:t>sacred</a:t>
            </a:r>
            <a:r>
              <a:rPr lang="en-US" sz="3200" b="1">
                <a:solidFill>
                  <a:schemeClr val="bg1"/>
                </a:solidFill>
                <a:latin typeface="Arial"/>
                <a:cs typeface="Arial"/>
              </a:rPr>
              <a:t> is not secular; the opposite of sacred is </a:t>
            </a:r>
            <a:r>
              <a:rPr lang="en-US" sz="3200" b="1">
                <a:solidFill>
                  <a:srgbClr val="FFFF00"/>
                </a:solidFill>
                <a:latin typeface="Arial"/>
                <a:cs typeface="Arial"/>
              </a:rPr>
              <a:t>profane</a:t>
            </a:r>
            <a:r>
              <a:rPr lang="en-US" sz="3200" b="1">
                <a:solidFill>
                  <a:schemeClr val="bg1"/>
                </a:solidFill>
                <a:latin typeface="Arial"/>
                <a:cs typeface="Arial"/>
              </a:rPr>
              <a:t>. In short, no follower of Christ does secular work. We all have a sacred calling."</a:t>
            </a:r>
            <a:br>
              <a:rPr kumimoji="1" lang="en-US" sz="3200" dirty="0">
                <a:solidFill>
                  <a:schemeClr val="bg1"/>
                </a:solidFill>
                <a:latin typeface="Arial"/>
                <a:ea typeface="Osaka" charset="0"/>
                <a:cs typeface="Arial"/>
              </a:rPr>
            </a:br>
            <a:br>
              <a:rPr kumimoji="1" lang="en-US" sz="3200" dirty="0">
                <a:solidFill>
                  <a:schemeClr val="bg1"/>
                </a:solidFill>
                <a:latin typeface="Arial"/>
                <a:ea typeface="Osaka" charset="0"/>
                <a:cs typeface="Arial"/>
              </a:rPr>
            </a:br>
            <a:r>
              <a:rPr kumimoji="1" lang="en-US" sz="2800" b="1" dirty="0">
                <a:solidFill>
                  <a:schemeClr val="bg1"/>
                </a:solidFill>
                <a:latin typeface="Arial"/>
                <a:ea typeface="Osaka" charset="0"/>
                <a:cs typeface="Arial"/>
              </a:rPr>
              <a:t>––</a:t>
            </a:r>
            <a:r>
              <a:rPr kumimoji="1" lang="en-US" sz="2800" b="1" i="1" dirty="0">
                <a:solidFill>
                  <a:schemeClr val="bg1"/>
                </a:solidFill>
                <a:latin typeface="Arial"/>
                <a:ea typeface="Osaka" charset="0"/>
                <a:cs typeface="Arial"/>
              </a:rPr>
              <a:t> Ravi Zacharias </a:t>
            </a:r>
            <a:r>
              <a:rPr kumimoji="1" lang="en-US" sz="2800" b="1" dirty="0">
                <a:solidFill>
                  <a:schemeClr val="bg1"/>
                </a:solidFill>
                <a:latin typeface="Arial"/>
                <a:ea typeface="Osaka" charset="0"/>
                <a:cs typeface="Arial"/>
              </a:rPr>
              <a:t>–– </a:t>
            </a:r>
            <a:r>
              <a:rPr kumimoji="1" lang="en-US" sz="2400" i="1" dirty="0">
                <a:solidFill>
                  <a:schemeClr val="bg1"/>
                </a:solidFill>
                <a:latin typeface="Arial"/>
                <a:ea typeface="Osaka" charset="0"/>
                <a:cs typeface="Arial"/>
              </a:rPr>
              <a:t> </a:t>
            </a:r>
            <a:endParaRPr kumimoji="1" lang="en-US" sz="3200" dirty="0">
              <a:solidFill>
                <a:schemeClr val="bg1"/>
              </a:solidFill>
              <a:latin typeface="Arial"/>
              <a:ea typeface="Osaka" charset="0"/>
              <a:cs typeface="Arial"/>
            </a:endParaRP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88414" y="1760813"/>
            <a:ext cx="3701589" cy="4934219"/>
          </a:xfrm>
          <a:prstGeom prst="rect">
            <a:avLst/>
          </a:prstGeom>
        </p:spPr>
      </p:pic>
    </p:spTree>
    <p:extLst>
      <p:ext uri="{BB962C8B-B14F-4D97-AF65-F5344CB8AC3E}">
        <p14:creationId xmlns:p14="http://schemas.microsoft.com/office/powerpoint/2010/main" val="24657986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3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5"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36226" name="Rectangle 1026"/>
          <p:cNvSpPr>
            <a:spLocks noGrp="1" noChangeArrowheads="1"/>
          </p:cNvSpPr>
          <p:nvPr>
            <p:ph type="title"/>
          </p:nvPr>
        </p:nvSpPr>
        <p:spPr>
          <a:xfrm>
            <a:off x="1714500" y="4191000"/>
            <a:ext cx="5715000" cy="2057400"/>
          </a:xfrm>
          <a:solidFill>
            <a:srgbClr val="000000"/>
          </a:solidFill>
        </p:spPr>
        <p:txBody>
          <a:bodyPr/>
          <a:lstStyle/>
          <a:p>
            <a:pPr eaLnBrk="1" hangingPunct="1">
              <a:defRPr/>
            </a:pPr>
            <a:r>
              <a:rPr lang="en-US" sz="3600" b="1">
                <a:solidFill>
                  <a:schemeClr val="tx1"/>
                </a:solidFill>
                <a:latin typeface="Arial Black" charset="0"/>
                <a:ea typeface="ＭＳ Ｐゴシック" charset="0"/>
                <a:cs typeface="ＭＳ Ｐゴシック" charset="0"/>
              </a:rPr>
              <a:t>How can you know if God </a:t>
            </a:r>
            <a:r>
              <a:rPr lang="en-US" sz="3600" b="1">
                <a:solidFill>
                  <a:srgbClr val="FFFF00"/>
                </a:solidFill>
                <a:latin typeface="Arial Black" charset="0"/>
                <a:ea typeface="ＭＳ Ｐゴシック" charset="0"/>
                <a:cs typeface="ＭＳ Ｐゴシック" charset="0"/>
              </a:rPr>
              <a:t>wants</a:t>
            </a:r>
            <a:r>
              <a:rPr lang="en-US" sz="3600" b="1">
                <a:solidFill>
                  <a:schemeClr val="tx1"/>
                </a:solidFill>
                <a:latin typeface="Arial Black" charset="0"/>
                <a:ea typeface="ＭＳ Ｐゴシック" charset="0"/>
                <a:cs typeface="ＭＳ Ｐゴシック" charset="0"/>
              </a:rPr>
              <a:t> you to do a certain task?</a:t>
            </a:r>
            <a:endParaRPr lang="en-US" b="1">
              <a:latin typeface="Arial Black" charset="0"/>
              <a:ea typeface="ＭＳ Ｐゴシック" charset="0"/>
              <a:cs typeface="ＭＳ Ｐゴシック" charset="0"/>
            </a:endParaRPr>
          </a:p>
        </p:txBody>
      </p:sp>
      <p:pic>
        <p:nvPicPr>
          <p:cNvPr id="690179" name="Picture 1027" descr="vision-and-mission,property=bild,bereich=gsec,sprache=en,groesse=LightWindowZo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9700" y="-7938"/>
            <a:ext cx="6324600" cy="42132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5595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38274" name="Rectangle 1026"/>
          <p:cNvSpPr>
            <a:spLocks noGrp="1" noChangeArrowheads="1"/>
          </p:cNvSpPr>
          <p:nvPr>
            <p:ph type="title"/>
          </p:nvPr>
        </p:nvSpPr>
        <p:spPr>
          <a:xfrm>
            <a:off x="723900" y="381000"/>
            <a:ext cx="7696200" cy="762000"/>
          </a:xfrm>
          <a:solidFill>
            <a:srgbClr val="094707"/>
          </a:solidFill>
        </p:spPr>
        <p:txBody>
          <a:bodyPr anchor="ctr"/>
          <a:lstStyle/>
          <a:p>
            <a:pPr algn="ctr" eaLnBrk="1" hangingPunct="1">
              <a:defRPr/>
            </a:pPr>
            <a:r>
              <a:rPr lang="en-US" sz="3600" b="1" dirty="0">
                <a:solidFill>
                  <a:schemeClr val="tx1"/>
                </a:solidFill>
                <a:latin typeface="Arial Black" charset="0"/>
                <a:ea typeface="ＭＳ Ｐゴシック" charset="0"/>
                <a:cs typeface="ＭＳ Ｐゴシック" charset="0"/>
              </a:rPr>
              <a:t>Key Idea of Nehemiah 1</a:t>
            </a:r>
            <a:endParaRPr lang="en-US" dirty="0">
              <a:solidFill>
                <a:schemeClr val="tx1"/>
              </a:solidFill>
              <a:latin typeface="Times New Roman" charset="0"/>
              <a:ea typeface="ＭＳ Ｐゴシック" charset="0"/>
              <a:cs typeface="ＭＳ Ｐゴシック" charset="0"/>
            </a:endParaRPr>
          </a:p>
        </p:txBody>
      </p:sp>
      <p:pic>
        <p:nvPicPr>
          <p:cNvPr id="438275" name="Picture 1027" descr="positionchessboard_diagonal_L2"/>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6497638" y="2209800"/>
            <a:ext cx="2341562"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8276" name="Rectangle 1028"/>
          <p:cNvSpPr>
            <a:spLocks noChangeArrowheads="1"/>
          </p:cNvSpPr>
          <p:nvPr/>
        </p:nvSpPr>
        <p:spPr bwMode="auto">
          <a:xfrm>
            <a:off x="0" y="1524000"/>
            <a:ext cx="9144000" cy="685800"/>
          </a:xfrm>
          <a:prstGeom prst="rect">
            <a:avLst/>
          </a:prstGeom>
          <a:solidFill>
            <a:srgbClr val="000000"/>
          </a:solidFill>
          <a:ln w="9525">
            <a:noFill/>
            <a:miter lim="800000"/>
            <a:headEnd/>
            <a:tailEnd/>
          </a:ln>
          <a:effectLst>
            <a:outerShdw blurRad="63500" dist="38099" dir="2700000" algn="ctr" rotWithShape="0">
              <a:schemeClr val="bg2">
                <a:alpha val="50000"/>
              </a:schemeClr>
            </a:outerShdw>
          </a:effectLst>
        </p:spPr>
        <p:txBody>
          <a:bodyPr anchor="b"/>
          <a:lstStyle/>
          <a:p>
            <a:pPr algn="ctr" defTabSz="914400" fontAlgn="base">
              <a:spcBef>
                <a:spcPct val="0"/>
              </a:spcBef>
              <a:spcAft>
                <a:spcPct val="0"/>
              </a:spcAft>
              <a:defRPr/>
            </a:pPr>
            <a:r>
              <a:rPr lang="en-US" sz="3600" b="1" dirty="0">
                <a:solidFill>
                  <a:srgbClr val="EAE8E2"/>
                </a:solidFill>
                <a:latin typeface="Arial Black" charset="0"/>
                <a:ea typeface="ＭＳ Ｐゴシック" charset="0"/>
                <a:cs typeface="ＭＳ Ｐゴシック" charset="0"/>
              </a:rPr>
              <a:t>God gives you the</a:t>
            </a:r>
          </a:p>
        </p:txBody>
      </p:sp>
      <p:sp>
        <p:nvSpPr>
          <p:cNvPr id="438277" name="Rectangle 1029"/>
          <p:cNvSpPr>
            <a:spLocks noChangeArrowheads="1"/>
          </p:cNvSpPr>
          <p:nvPr/>
        </p:nvSpPr>
        <p:spPr bwMode="auto">
          <a:xfrm>
            <a:off x="0" y="3048000"/>
            <a:ext cx="9144000" cy="685800"/>
          </a:xfrm>
          <a:prstGeom prst="rect">
            <a:avLst/>
          </a:prstGeom>
          <a:noFill/>
          <a:ln w="9525">
            <a:noFill/>
            <a:miter lim="800000"/>
            <a:headEnd/>
            <a:tailEnd/>
          </a:ln>
          <a:effectLst>
            <a:outerShdw blurRad="63500" dist="38099" dir="2700000" algn="ctr" rotWithShape="0">
              <a:schemeClr val="bg2">
                <a:alpha val="50000"/>
              </a:schemeClr>
            </a:outerShdw>
          </a:effectLst>
        </p:spPr>
        <p:txBody>
          <a:bodyPr anchor="b"/>
          <a:lstStyle/>
          <a:p>
            <a:pPr algn="ctr" defTabSz="914400" fontAlgn="base">
              <a:spcBef>
                <a:spcPct val="0"/>
              </a:spcBef>
              <a:spcAft>
                <a:spcPct val="0"/>
              </a:spcAft>
              <a:defRPr/>
            </a:pPr>
            <a:r>
              <a:rPr lang="en-US" sz="3600" b="1" dirty="0">
                <a:solidFill>
                  <a:srgbClr val="FFFF00"/>
                </a:solidFill>
                <a:latin typeface="Arial Black" charset="0"/>
                <a:ea typeface="ＭＳ Ｐゴシック" charset="0"/>
                <a:cs typeface="ＭＳ Ｐゴシック" charset="0"/>
              </a:rPr>
              <a:t>information</a:t>
            </a:r>
            <a:r>
              <a:rPr lang="en-US" sz="3600" b="1" dirty="0">
                <a:solidFill>
                  <a:srgbClr val="EAE8E2"/>
                </a:solidFill>
                <a:latin typeface="Arial Black" charset="0"/>
                <a:ea typeface="ＭＳ Ｐゴシック" charset="0"/>
                <a:cs typeface="ＭＳ Ｐゴシック" charset="0"/>
              </a:rPr>
              <a:t>,    </a:t>
            </a:r>
            <a:r>
              <a:rPr lang="en-US" sz="3600" b="1" dirty="0">
                <a:solidFill>
                  <a:srgbClr val="FFFF00"/>
                </a:solidFill>
                <a:latin typeface="Arial Black" charset="0"/>
                <a:ea typeface="ＭＳ Ｐゴシック" charset="0"/>
                <a:cs typeface="ＭＳ Ｐゴシック" charset="0"/>
              </a:rPr>
              <a:t>vision</a:t>
            </a:r>
            <a:r>
              <a:rPr lang="en-US" sz="3600" b="1" dirty="0">
                <a:solidFill>
                  <a:srgbClr val="EAE8E2"/>
                </a:solidFill>
                <a:latin typeface="Arial Black" charset="0"/>
                <a:ea typeface="ＭＳ Ｐゴシック" charset="0"/>
                <a:cs typeface="ＭＳ Ｐゴシック" charset="0"/>
              </a:rPr>
              <a:t>, &amp; </a:t>
            </a:r>
            <a:r>
              <a:rPr lang="en-US" sz="3600" b="1" dirty="0">
                <a:solidFill>
                  <a:srgbClr val="FFFF00"/>
                </a:solidFill>
                <a:latin typeface="Arial Black" charset="0"/>
                <a:ea typeface="ＭＳ Ｐゴシック" charset="0"/>
                <a:cs typeface="ＭＳ Ｐゴシック" charset="0"/>
              </a:rPr>
              <a:t>position</a:t>
            </a:r>
            <a:endParaRPr lang="en-US" sz="3600" b="1" dirty="0">
              <a:solidFill>
                <a:srgbClr val="EAE8E2"/>
              </a:solidFill>
              <a:latin typeface="Arial Black" charset="0"/>
              <a:ea typeface="ＭＳ Ｐゴシック" charset="0"/>
              <a:cs typeface="ＭＳ Ｐゴシック" charset="0"/>
            </a:endParaRPr>
          </a:p>
        </p:txBody>
      </p:sp>
      <p:sp>
        <p:nvSpPr>
          <p:cNvPr id="438278" name="Rectangle 1030"/>
          <p:cNvSpPr>
            <a:spLocks noChangeArrowheads="1"/>
          </p:cNvSpPr>
          <p:nvPr/>
        </p:nvSpPr>
        <p:spPr bwMode="auto">
          <a:xfrm>
            <a:off x="152400" y="5791200"/>
            <a:ext cx="8839200" cy="685800"/>
          </a:xfrm>
          <a:prstGeom prst="rect">
            <a:avLst/>
          </a:prstGeom>
          <a:solidFill>
            <a:srgbClr val="000000"/>
          </a:solidFill>
          <a:ln w="9525">
            <a:noFill/>
            <a:miter lim="800000"/>
            <a:headEnd/>
            <a:tailEnd/>
          </a:ln>
          <a:effectLst>
            <a:outerShdw blurRad="63500" dist="38099" dir="2700000" algn="ctr" rotWithShape="0">
              <a:schemeClr val="bg2">
                <a:alpha val="50000"/>
              </a:schemeClr>
            </a:outerShdw>
          </a:effectLst>
        </p:spPr>
        <p:txBody>
          <a:bodyPr anchor="b"/>
          <a:lstStyle/>
          <a:p>
            <a:pPr algn="ctr" defTabSz="914400" fontAlgn="base">
              <a:spcBef>
                <a:spcPct val="0"/>
              </a:spcBef>
              <a:spcAft>
                <a:spcPct val="0"/>
              </a:spcAft>
              <a:defRPr/>
            </a:pPr>
            <a:r>
              <a:rPr lang="en-US" sz="3600" b="1">
                <a:solidFill>
                  <a:srgbClr val="EAE8E2"/>
                </a:solidFill>
                <a:latin typeface="Arial Black" charset="0"/>
                <a:ea typeface="ＭＳ Ｐゴシック" charset="0"/>
                <a:cs typeface="ＭＳ Ｐゴシック" charset="0"/>
              </a:rPr>
              <a:t>you need to do His will.</a:t>
            </a:r>
          </a:p>
        </p:txBody>
      </p:sp>
      <p:grpSp>
        <p:nvGrpSpPr>
          <p:cNvPr id="2" name="Group 1"/>
          <p:cNvGrpSpPr>
            <a:grpSpLocks/>
          </p:cNvGrpSpPr>
          <p:nvPr/>
        </p:nvGrpSpPr>
        <p:grpSpPr bwMode="auto">
          <a:xfrm>
            <a:off x="3492500" y="2590800"/>
            <a:ext cx="2519363" cy="2819400"/>
            <a:chOff x="3491880" y="2590800"/>
            <a:chExt cx="2520280" cy="2820144"/>
          </a:xfrm>
        </p:grpSpPr>
        <p:pic>
          <p:nvPicPr>
            <p:cNvPr id="692235" name="Picture 1031" descr="vision2010_index_01_0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7600" y="2590800"/>
              <a:ext cx="2224088" cy="2716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1028"/>
            <p:cNvSpPr>
              <a:spLocks noChangeArrowheads="1"/>
            </p:cNvSpPr>
            <p:nvPr/>
          </p:nvSpPr>
          <p:spPr bwMode="auto">
            <a:xfrm>
              <a:off x="3491880" y="4724963"/>
              <a:ext cx="2520280" cy="685981"/>
            </a:xfrm>
            <a:prstGeom prst="rect">
              <a:avLst/>
            </a:prstGeom>
            <a:solidFill>
              <a:srgbClr val="000000"/>
            </a:solidFill>
            <a:ln w="9525">
              <a:noFill/>
              <a:miter lim="800000"/>
              <a:headEnd/>
              <a:tailEnd/>
            </a:ln>
            <a:effectLst>
              <a:outerShdw blurRad="63500" dist="38099" dir="2700000" algn="ctr" rotWithShape="0">
                <a:schemeClr val="bg2">
                  <a:alpha val="50000"/>
                </a:schemeClr>
              </a:outerShdw>
            </a:effectLst>
          </p:spPr>
          <p:txBody>
            <a:bodyPr anchor="b"/>
            <a:lstStyle/>
            <a:p>
              <a:pPr algn="ctr" defTabSz="914400" fontAlgn="base">
                <a:spcBef>
                  <a:spcPct val="0"/>
                </a:spcBef>
                <a:spcAft>
                  <a:spcPct val="0"/>
                </a:spcAft>
                <a:defRPr/>
              </a:pPr>
              <a:r>
                <a:rPr lang="en-US" sz="3600" b="1" dirty="0">
                  <a:solidFill>
                    <a:srgbClr val="FFFF00"/>
                  </a:solidFill>
                  <a:latin typeface="Arial Black" charset="0"/>
                  <a:ea typeface="ＭＳ Ｐゴシック" charset="0"/>
                  <a:cs typeface="ＭＳ Ｐゴシック" charset="0"/>
                </a:rPr>
                <a:t>vision</a:t>
              </a:r>
            </a:p>
          </p:txBody>
        </p:sp>
      </p:grpSp>
      <p:grpSp>
        <p:nvGrpSpPr>
          <p:cNvPr id="3" name="Group 2"/>
          <p:cNvGrpSpPr>
            <a:grpSpLocks/>
          </p:cNvGrpSpPr>
          <p:nvPr/>
        </p:nvGrpSpPr>
        <p:grpSpPr bwMode="auto">
          <a:xfrm>
            <a:off x="609600" y="3733800"/>
            <a:ext cx="2514600" cy="1885950"/>
            <a:chOff x="609600" y="3733800"/>
            <a:chExt cx="2514600" cy="1885950"/>
          </a:xfrm>
        </p:grpSpPr>
        <p:pic>
          <p:nvPicPr>
            <p:cNvPr id="692233" name="Picture 1032" descr="infoknow the facts full 640x48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9600" y="3733800"/>
              <a:ext cx="2514600"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028"/>
            <p:cNvSpPr>
              <a:spLocks noChangeArrowheads="1"/>
            </p:cNvSpPr>
            <p:nvPr/>
          </p:nvSpPr>
          <p:spPr bwMode="auto">
            <a:xfrm>
              <a:off x="755650" y="3933825"/>
              <a:ext cx="2160588" cy="1189038"/>
            </a:xfrm>
            <a:prstGeom prst="rect">
              <a:avLst/>
            </a:prstGeom>
            <a:solidFill>
              <a:srgbClr val="000000"/>
            </a:solidFill>
            <a:ln w="9525">
              <a:noFill/>
              <a:miter lim="800000"/>
              <a:headEnd/>
              <a:tailEnd/>
            </a:ln>
            <a:effectLst>
              <a:outerShdw blurRad="63500" dist="38099" dir="2700000" algn="ctr" rotWithShape="0">
                <a:schemeClr val="bg2">
                  <a:alpha val="50000"/>
                </a:schemeClr>
              </a:outerShdw>
            </a:effectLst>
          </p:spPr>
          <p:txBody>
            <a:bodyPr anchor="ctr"/>
            <a:lstStyle/>
            <a:p>
              <a:pPr algn="ctr" defTabSz="914400" fontAlgn="base">
                <a:spcBef>
                  <a:spcPct val="0"/>
                </a:spcBef>
                <a:spcAft>
                  <a:spcPct val="0"/>
                </a:spcAft>
                <a:defRPr/>
              </a:pPr>
              <a:r>
                <a:rPr lang="en-US" sz="2000" b="1" dirty="0">
                  <a:solidFill>
                    <a:srgbClr val="EAE8E2"/>
                  </a:solidFill>
                  <a:latin typeface="Arial Black" charset="0"/>
                  <a:ea typeface="ＭＳ Ｐゴシック" charset="0"/>
                  <a:cs typeface="ＭＳ Ｐゴシック" charset="0"/>
                </a:rPr>
                <a:t>KNOW THE FACTS</a:t>
              </a:r>
            </a:p>
          </p:txBody>
        </p:sp>
      </p:grpSp>
    </p:spTree>
    <p:extLst>
      <p:ext uri="{BB962C8B-B14F-4D97-AF65-F5344CB8AC3E}">
        <p14:creationId xmlns:p14="http://schemas.microsoft.com/office/powerpoint/2010/main" val="25942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82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827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3827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8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76" grpId="0" animBg="1"/>
      <p:bldP spid="438277" grpId="0"/>
      <p:bldP spid="438278"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700418" name="Rectangle 1027"/>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sp>
        <p:nvSpPr>
          <p:cNvPr id="440322" name="Rectangle 1026"/>
          <p:cNvSpPr>
            <a:spLocks noGrp="1" noChangeArrowheads="1"/>
          </p:cNvSpPr>
          <p:nvPr>
            <p:ph type="title"/>
          </p:nvPr>
        </p:nvSpPr>
        <p:spPr>
          <a:xfrm>
            <a:off x="395288" y="304800"/>
            <a:ext cx="8353425" cy="1828800"/>
          </a:xfrm>
        </p:spPr>
        <p:txBody>
          <a:bodyPr/>
          <a:lstStyle/>
          <a:p>
            <a:pPr algn="ctr" eaLnBrk="1" hangingPunct="1">
              <a:defRPr/>
            </a:pPr>
            <a:r>
              <a:rPr lang="en-US" sz="4000" b="1" dirty="0">
                <a:solidFill>
                  <a:srgbClr val="000000"/>
                </a:solidFill>
                <a:latin typeface="Arial Black" charset="0"/>
                <a:ea typeface="ＭＳ Ｐゴシック" charset="0"/>
                <a:cs typeface="ＭＳ Ｐゴシック" charset="0"/>
              </a:rPr>
              <a:t>What knowledge, faith, and place of influence has God given you? </a:t>
            </a:r>
            <a:endParaRPr lang="en-US" sz="4800" b="1" dirty="0">
              <a:latin typeface="Arial Black" charset="0"/>
              <a:ea typeface="ＭＳ Ｐゴシック" charset="0"/>
              <a:cs typeface="ＭＳ Ｐゴシック" charset="0"/>
            </a:endParaRPr>
          </a:p>
        </p:txBody>
      </p:sp>
      <p:pic>
        <p:nvPicPr>
          <p:cNvPr id="70042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08088" y="2389188"/>
            <a:ext cx="6172200" cy="276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1026"/>
          <p:cNvSpPr txBox="1">
            <a:spLocks noChangeArrowheads="1"/>
          </p:cNvSpPr>
          <p:nvPr/>
        </p:nvSpPr>
        <p:spPr bwMode="auto">
          <a:xfrm>
            <a:off x="990600" y="4365625"/>
            <a:ext cx="7162800" cy="2087563"/>
          </a:xfrm>
          <a:prstGeom prst="rect">
            <a:avLst/>
          </a:prstGeom>
          <a:noFill/>
          <a:ln w="9525">
            <a:noFill/>
            <a:miter lim="800000"/>
            <a:headEnd/>
            <a:tailEnd/>
          </a:ln>
          <a:effectLst>
            <a:outerShdw blurRad="63500" dist="38099" dir="2700000" algn="ctr" rotWithShape="0">
              <a:schemeClr val="bg2">
                <a:alpha val="50000"/>
              </a:schemeClr>
            </a:outerShdw>
          </a:effectLst>
        </p:spPr>
        <p:txBody>
          <a:bodyPr anchor="b"/>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a:lstStyle>
          <a:p>
            <a:pPr algn="ctr" defTabSz="914400" eaLnBrk="1" hangingPunct="1">
              <a:defRPr/>
            </a:pPr>
            <a:r>
              <a:rPr lang="en-US" sz="4000" b="1" dirty="0">
                <a:solidFill>
                  <a:srgbClr val="000000"/>
                </a:solidFill>
                <a:latin typeface="Arial Black" charset="0"/>
                <a:ea typeface="ＭＳ Ｐゴシック" charset="0"/>
                <a:cs typeface="ＭＳ Ｐゴシック" charset="0"/>
              </a:rPr>
              <a:t>What does God want you to do with it? </a:t>
            </a:r>
            <a:endParaRPr lang="en-US" sz="4800" b="1" dirty="0">
              <a:solidFill>
                <a:srgbClr val="FDBC03"/>
              </a:solidFill>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26460286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2401" name="Picture 1" descr="prayer&amp;vision.bmp"/>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2402" name="Title 2"/>
          <p:cNvSpPr>
            <a:spLocks noGrp="1"/>
          </p:cNvSpPr>
          <p:nvPr>
            <p:ph type="title" idx="4294967295"/>
          </p:nvPr>
        </p:nvSpPr>
        <p:spPr>
          <a:xfrm>
            <a:off x="179388" y="5562600"/>
            <a:ext cx="8736012" cy="914400"/>
          </a:xfrm>
        </p:spPr>
        <p:txBody>
          <a:bodyPr/>
          <a:lstStyle/>
          <a:p>
            <a:pPr algn="ctr" eaLnBrk="1" hangingPunct="1"/>
            <a:r>
              <a:rPr lang="en-US" sz="4800" b="1">
                <a:latin typeface="Helvetica" charset="0"/>
                <a:ea typeface="Osaka" charset="0"/>
                <a:cs typeface="Osaka" charset="0"/>
              </a:rPr>
              <a:t>Prayer and vision</a:t>
            </a:r>
          </a:p>
        </p:txBody>
      </p:sp>
    </p:spTree>
    <p:extLst>
      <p:ext uri="{BB962C8B-B14F-4D97-AF65-F5344CB8AC3E}">
        <p14:creationId xmlns:p14="http://schemas.microsoft.com/office/powerpoint/2010/main" val="1585225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icopolis odeum seats not restored, tb05110312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3402"/>
            <a:ext cx="9099463" cy="6824597"/>
          </a:xfrm>
          <a:prstGeom prst="rect">
            <a:avLst/>
          </a:prstGeom>
        </p:spPr>
      </p:pic>
      <p:sp>
        <p:nvSpPr>
          <p:cNvPr id="900098" name="Rectangle 2"/>
          <p:cNvSpPr>
            <a:spLocks noGrp="1" noChangeArrowheads="1"/>
          </p:cNvSpPr>
          <p:nvPr>
            <p:ph type="ctrTitle"/>
          </p:nvPr>
        </p:nvSpPr>
        <p:spPr>
          <a:xfrm>
            <a:off x="0" y="232008"/>
            <a:ext cx="9144000" cy="312498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should you respond to God</a:t>
            </a:r>
            <a:r>
              <a:rPr lang="mr-IN"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s faithfulness to </a:t>
            </a:r>
            <a:r>
              <a:rPr lang="en-US" sz="5400" b="1" dirty="0">
                <a:solidFill>
                  <a:srgbClr val="FFFF00"/>
                </a:solidFill>
                <a:effectLst>
                  <a:glow rad="127000">
                    <a:schemeClr val="tx1"/>
                  </a:glow>
                </a:effectLst>
                <a:latin typeface="Arial" charset="0"/>
                <a:ea typeface="ＭＳ Ｐゴシック" charset="0"/>
                <a:cs typeface="ＭＳ Ｐゴシック" charset="0"/>
              </a:rPr>
              <a:t>restore</a:t>
            </a:r>
            <a:r>
              <a:rPr lang="en-US" sz="5400" b="1" dirty="0">
                <a:effectLst>
                  <a:glow rad="127000">
                    <a:schemeClr val="tx1"/>
                  </a:glow>
                </a:effectLst>
                <a:latin typeface="Arial" charset="0"/>
                <a:ea typeface="ＭＳ Ｐゴシック" charset="0"/>
                <a:cs typeface="ＭＳ Ｐゴシック" charset="0"/>
              </a:rPr>
              <a:t> you?</a:t>
            </a:r>
          </a:p>
        </p:txBody>
      </p:sp>
    </p:spTree>
    <p:extLst>
      <p:ext uri="{BB962C8B-B14F-4D97-AF65-F5344CB8AC3E}">
        <p14:creationId xmlns:p14="http://schemas.microsoft.com/office/powerpoint/2010/main" val="16540842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49" name="Rectangle 3"/>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pic>
        <p:nvPicPr>
          <p:cNvPr id="744450" name="Picture 1" descr="requestofthek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38200" y="0"/>
            <a:ext cx="7696200"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4451" name="Title 2"/>
          <p:cNvSpPr>
            <a:spLocks noGrp="1"/>
          </p:cNvSpPr>
          <p:nvPr>
            <p:ph type="title" idx="4294967295"/>
          </p:nvPr>
        </p:nvSpPr>
        <p:spPr>
          <a:xfrm>
            <a:off x="1143000" y="2514600"/>
            <a:ext cx="3619500" cy="4343400"/>
          </a:xfrm>
        </p:spPr>
        <p:txBody>
          <a:bodyPr/>
          <a:lstStyle/>
          <a:p>
            <a:pPr eaLnBrk="1" hangingPunct="1"/>
            <a:r>
              <a:rPr lang="en-US" b="1">
                <a:solidFill>
                  <a:schemeClr val="bg1"/>
                </a:solidFill>
                <a:latin typeface="Helvetica" charset="0"/>
                <a:ea typeface="Osaka" charset="0"/>
                <a:cs typeface="Osaka" charset="0"/>
              </a:rPr>
              <a:t>King</a:t>
            </a:r>
            <a:r>
              <a:rPr lang="mr-IN" altLang="ja-JP" b="1">
                <a:solidFill>
                  <a:schemeClr val="bg1"/>
                </a:solidFill>
                <a:latin typeface="Helvetica" charset="0"/>
                <a:ea typeface="Osaka" charset="0"/>
                <a:cs typeface="Osaka" charset="0"/>
              </a:rPr>
              <a:t>'</a:t>
            </a:r>
            <a:r>
              <a:rPr lang="en-US" b="1">
                <a:solidFill>
                  <a:schemeClr val="bg1"/>
                </a:solidFill>
                <a:latin typeface="Helvetica" charset="0"/>
                <a:ea typeface="Osaka" charset="0"/>
                <a:cs typeface="Osaka" charset="0"/>
              </a:rPr>
              <a:t>s Help Granted</a:t>
            </a:r>
          </a:p>
        </p:txBody>
      </p:sp>
    </p:spTree>
    <p:extLst>
      <p:ext uri="{BB962C8B-B14F-4D97-AF65-F5344CB8AC3E}">
        <p14:creationId xmlns:p14="http://schemas.microsoft.com/office/powerpoint/2010/main" val="36957419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Nehemiah 2</a:t>
            </a:r>
          </a:p>
        </p:txBody>
      </p:sp>
    </p:spTree>
    <p:extLst>
      <p:ext uri="{BB962C8B-B14F-4D97-AF65-F5344CB8AC3E}">
        <p14:creationId xmlns:p14="http://schemas.microsoft.com/office/powerpoint/2010/main" val="1434706780"/>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dow of nehemiah.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6497" name="Rectangle 1026"/>
          <p:cNvSpPr>
            <a:spLocks noGrp="1" noChangeArrowheads="1"/>
          </p:cNvSpPr>
          <p:nvPr>
            <p:ph type="ctrTitle"/>
          </p:nvPr>
        </p:nvSpPr>
        <p:spPr>
          <a:xfrm>
            <a:off x="4655889" y="405902"/>
            <a:ext cx="4262438" cy="1536625"/>
          </a:xfrm>
          <a:solidFill>
            <a:srgbClr val="000000"/>
          </a:solidFill>
        </p:spPr>
        <p:txBody>
          <a:bodyPr anchor="ctr" anchorCtr="1"/>
          <a:lstStyle/>
          <a:p>
            <a:pPr algn="ctr"/>
            <a:r>
              <a:rPr kumimoji="0" lang="en-US" b="1" dirty="0">
                <a:solidFill>
                  <a:srgbClr val="FFFFFF"/>
                </a:solidFill>
                <a:latin typeface="Arial Black" charset="0"/>
                <a:ea typeface="ＭＳ Ｐゴシック" charset="0"/>
                <a:cs typeface="ＭＳ Ｐゴシック" charset="0"/>
              </a:rPr>
              <a:t>Nehemiah 2:11-20</a:t>
            </a:r>
          </a:p>
        </p:txBody>
      </p:sp>
      <p:sp>
        <p:nvSpPr>
          <p:cNvPr id="106499" name="Rectangle 1028"/>
          <p:cNvSpPr>
            <a:spLocks noChangeArrowheads="1"/>
          </p:cNvSpPr>
          <p:nvPr/>
        </p:nvSpPr>
        <p:spPr bwMode="auto">
          <a:xfrm>
            <a:off x="4767808" y="2924175"/>
            <a:ext cx="4038600" cy="2514600"/>
          </a:xfrm>
          <a:prstGeom prst="rect">
            <a:avLst/>
          </a:prstGeom>
          <a:solidFill>
            <a:srgbClr val="FFFFFF"/>
          </a:solidFill>
          <a:ln w="9525">
            <a:solidFill>
              <a:schemeClr val="tx1"/>
            </a:solidFill>
            <a:miter lim="800000"/>
            <a:headEnd/>
            <a:tailEnd/>
          </a:ln>
        </p:spPr>
        <p:txBody>
          <a:bodyPr anchor="ctr" anchorCtr="1"/>
          <a:lstStyle/>
          <a:p>
            <a:pPr algn="ctr" defTabSz="914400" eaLnBrk="0" fontAlgn="base" hangingPunct="0">
              <a:spcBef>
                <a:spcPct val="20000"/>
              </a:spcBef>
              <a:spcAft>
                <a:spcPct val="0"/>
              </a:spcAft>
              <a:buClr>
                <a:srgbClr val="578963"/>
              </a:buClr>
              <a:buFont typeface="Monotype Sorts" charset="0"/>
              <a:buNone/>
            </a:pPr>
            <a:r>
              <a:rPr kumimoji="1" lang="en-US" altLang="zh-CN" sz="4400" b="1" dirty="0">
                <a:solidFill>
                  <a:srgbClr val="000000"/>
                </a:solidFill>
                <a:latin typeface="Arial Black" charset="0"/>
                <a:ea typeface="ＭＳ Ｐゴシック" charset="0"/>
                <a:cs typeface="Times New Roman" charset="0"/>
              </a:rPr>
              <a:t>Restoring God</a:t>
            </a:r>
            <a:r>
              <a:rPr kumimoji="1" lang="mr-IN" altLang="zh-CN" sz="4400" b="1" dirty="0">
                <a:solidFill>
                  <a:srgbClr val="000000"/>
                </a:solidFill>
                <a:latin typeface="Arial Black" charset="0"/>
                <a:ea typeface="ＭＳ Ｐゴシック" charset="0"/>
                <a:cs typeface="Times New Roman" charset="0"/>
              </a:rPr>
              <a:t>'</a:t>
            </a:r>
            <a:r>
              <a:rPr kumimoji="1" lang="en-US" altLang="zh-CN" sz="4400" b="1" dirty="0">
                <a:solidFill>
                  <a:srgbClr val="000000"/>
                </a:solidFill>
                <a:latin typeface="Arial Black" charset="0"/>
                <a:ea typeface="ＭＳ Ｐゴシック" charset="0"/>
                <a:cs typeface="Times New Roman" charset="0"/>
              </a:rPr>
              <a:t>s Honor</a:t>
            </a:r>
            <a:endParaRPr kumimoji="1" lang="en-US" sz="4400" b="1" dirty="0">
              <a:solidFill>
                <a:srgbClr val="000000"/>
              </a:solidFill>
              <a:latin typeface="Arial Black" charset="0"/>
              <a:ea typeface="ＭＳ Ｐゴシック" charset="0"/>
              <a:cs typeface="Times New Roman" charset="0"/>
            </a:endParaRPr>
          </a:p>
        </p:txBody>
      </p:sp>
    </p:spTree>
    <p:extLst>
      <p:ext uri="{BB962C8B-B14F-4D97-AF65-F5344CB8AC3E}">
        <p14:creationId xmlns:p14="http://schemas.microsoft.com/office/powerpoint/2010/main" val="28990338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16770" name="Rectangle 1026"/>
          <p:cNvSpPr>
            <a:spLocks noGrp="1" noChangeArrowheads="1"/>
          </p:cNvSpPr>
          <p:nvPr>
            <p:ph type="title"/>
          </p:nvPr>
        </p:nvSpPr>
        <p:spPr>
          <a:xfrm>
            <a:off x="0" y="230103"/>
            <a:ext cx="9144000" cy="1170441"/>
          </a:xfrm>
          <a:noFill/>
        </p:spPr>
        <p:txBody>
          <a:bodyPr anchor="ctr"/>
          <a:lstStyle/>
          <a:p>
            <a:pPr algn="ctr" eaLnBrk="1" hangingPunct="1">
              <a:defRPr/>
            </a:pPr>
            <a:r>
              <a:rPr lang="en-US" sz="4800" b="1" dirty="0">
                <a:solidFill>
                  <a:srgbClr val="FFFFFF"/>
                </a:solidFill>
                <a:latin typeface="Arial Black" charset="0"/>
                <a:ea typeface="ＭＳ Ｐゴシック" charset="0"/>
                <a:cs typeface="ＭＳ Ｐゴシック" charset="0"/>
              </a:rPr>
              <a:t>Temple But No Walls</a:t>
            </a:r>
            <a:endParaRPr lang="en-US" sz="6000" b="1" dirty="0">
              <a:solidFill>
                <a:srgbClr val="FFFFFF"/>
              </a:solidFill>
              <a:latin typeface="Arial Black"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2244" y="1628800"/>
            <a:ext cx="9111756" cy="5206718"/>
          </a:xfrm>
          <a:prstGeom prst="rect">
            <a:avLst/>
          </a:prstGeom>
        </p:spPr>
      </p:pic>
    </p:spTree>
    <p:extLst>
      <p:ext uri="{BB962C8B-B14F-4D97-AF65-F5344CB8AC3E}">
        <p14:creationId xmlns:p14="http://schemas.microsoft.com/office/powerpoint/2010/main" val="23899207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171010" name="Rectangle 1027"/>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sp>
        <p:nvSpPr>
          <p:cNvPr id="416770" name="Rectangle 1026"/>
          <p:cNvSpPr>
            <a:spLocks noGrp="1" noChangeArrowheads="1"/>
          </p:cNvSpPr>
          <p:nvPr>
            <p:ph type="title"/>
          </p:nvPr>
        </p:nvSpPr>
        <p:spPr>
          <a:xfrm>
            <a:off x="838200" y="304799"/>
            <a:ext cx="7162800" cy="1587921"/>
          </a:xfrm>
          <a:solidFill>
            <a:srgbClr val="000000"/>
          </a:solidFill>
        </p:spPr>
        <p:txBody>
          <a:bodyPr anchor="ctr"/>
          <a:lstStyle/>
          <a:p>
            <a:pPr algn="ctr" eaLnBrk="1" hangingPunct="1">
              <a:defRPr/>
            </a:pPr>
            <a:r>
              <a:rPr lang="en-US" sz="4800" b="1" dirty="0">
                <a:solidFill>
                  <a:srgbClr val="FFFFFF"/>
                </a:solidFill>
                <a:latin typeface="Arial Black" charset="0"/>
                <a:ea typeface="ＭＳ Ｐゴシック" charset="0"/>
                <a:cs typeface="ＭＳ Ｐゴシック" charset="0"/>
              </a:rPr>
              <a:t>Nehemiah 1:1–2:10 Summary</a:t>
            </a:r>
            <a:endParaRPr lang="en-US" sz="6000" b="1" dirty="0">
              <a:solidFill>
                <a:srgbClr val="FFFFFF"/>
              </a:solidFill>
              <a:latin typeface="Arial Black" charset="0"/>
              <a:ea typeface="ＭＳ Ｐゴシック" charset="0"/>
              <a:cs typeface="ＭＳ Ｐゴシック" charset="0"/>
            </a:endParaRPr>
          </a:p>
        </p:txBody>
      </p:sp>
      <p:pic>
        <p:nvPicPr>
          <p:cNvPr id="2" name="Picture 1" descr="broken-wall-siloutt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516194"/>
            <a:ext cx="9144000" cy="2341084"/>
          </a:xfrm>
          <a:prstGeom prst="rect">
            <a:avLst/>
          </a:prstGeom>
        </p:spPr>
      </p:pic>
      <p:sp>
        <p:nvSpPr>
          <p:cNvPr id="6" name="Rectangle 1026"/>
          <p:cNvSpPr txBox="1">
            <a:spLocks noChangeArrowheads="1"/>
          </p:cNvSpPr>
          <p:nvPr/>
        </p:nvSpPr>
        <p:spPr bwMode="auto">
          <a:xfrm rot="20886181">
            <a:off x="1008928" y="2332710"/>
            <a:ext cx="7162800" cy="2402647"/>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a:lstStyle>
          <a:p>
            <a:pPr algn="ctr" eaLnBrk="1" hangingPunct="1">
              <a:defRPr/>
            </a:pPr>
            <a:r>
              <a:rPr lang="en-US" sz="6000" b="1" dirty="0">
                <a:solidFill>
                  <a:srgbClr val="FFFFFF"/>
                </a:solidFill>
                <a:latin typeface="Chalkduster"/>
                <a:ea typeface="ＭＳ Ｐゴシック" charset="0"/>
                <a:cs typeface="Chalkduster"/>
              </a:rPr>
              <a:t>God reproached!</a:t>
            </a:r>
          </a:p>
        </p:txBody>
      </p:sp>
    </p:spTree>
    <p:extLst>
      <p:ext uri="{BB962C8B-B14F-4D97-AF65-F5344CB8AC3E}">
        <p14:creationId xmlns:p14="http://schemas.microsoft.com/office/powerpoint/2010/main" val="326519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95586" name="Picture 1026" descr="cupbearervino-ross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324525" cy="332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9059" name="Rectangle 1027"/>
          <p:cNvSpPr>
            <a:spLocks noGrp="1" noChangeArrowheads="1"/>
          </p:cNvSpPr>
          <p:nvPr>
            <p:ph type="title"/>
          </p:nvPr>
        </p:nvSpPr>
        <p:spPr>
          <a:xfrm>
            <a:off x="3854823" y="304800"/>
            <a:ext cx="4724400" cy="1981200"/>
          </a:xfrm>
        </p:spPr>
        <p:txBody>
          <a:bodyPr/>
          <a:lstStyle/>
          <a:p>
            <a:pPr algn="ctr" eaLnBrk="1" hangingPunct="1">
              <a:defRPr/>
            </a:pPr>
            <a:r>
              <a:rPr lang="en-US" sz="4800" b="1" dirty="0">
                <a:solidFill>
                  <a:schemeClr val="tx1"/>
                </a:solidFill>
                <a:latin typeface="Arial Black" charset="0"/>
                <a:ea typeface="ＭＳ Ｐゴシック" charset="0"/>
                <a:cs typeface="ＭＳ Ｐゴシック" charset="0"/>
              </a:rPr>
              <a:t>The Cupbearer</a:t>
            </a:r>
            <a:endParaRPr lang="en-US" sz="4800" b="1" dirty="0">
              <a:latin typeface="Arial Black" charset="0"/>
              <a:ea typeface="ＭＳ Ｐゴシック" charset="0"/>
              <a:cs typeface="ＭＳ Ｐゴシック" charset="0"/>
            </a:endParaRPr>
          </a:p>
        </p:txBody>
      </p:sp>
      <p:pic>
        <p:nvPicPr>
          <p:cNvPr id="429060" name="Picture 1028" descr="Neh2pleadsforJerusale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37" y="2980515"/>
            <a:ext cx="3322688" cy="3877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7"/>
          <p:cNvSpPr txBox="1">
            <a:spLocks noChangeArrowheads="1"/>
          </p:cNvSpPr>
          <p:nvPr/>
        </p:nvSpPr>
        <p:spPr bwMode="auto">
          <a:xfrm>
            <a:off x="3324525" y="5232008"/>
            <a:ext cx="5819475" cy="1625992"/>
          </a:xfrm>
          <a:prstGeom prst="rect">
            <a:avLst/>
          </a:prstGeom>
          <a:noFill/>
          <a:ln w="9525">
            <a:noFill/>
            <a:miter lim="800000"/>
            <a:headEnd/>
            <a:tailEnd/>
          </a:ln>
          <a:effectLst>
            <a:outerShdw blurRad="63500" dist="38099" dir="2700000" algn="ctr" rotWithShape="0">
              <a:schemeClr val="bg2">
                <a:alpha val="50000"/>
              </a:schemeClr>
            </a:outerShdw>
          </a:effectLst>
        </p:spPr>
        <p:txBody>
          <a:bodyPr anchor="b"/>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a:lstStyle>
          <a:p>
            <a:pPr algn="ctr" defTabSz="914400" eaLnBrk="1" hangingPunct="1">
              <a:defRPr/>
            </a:pPr>
            <a:r>
              <a:rPr lang="en-US" sz="4800" b="1" dirty="0">
                <a:solidFill>
                  <a:srgbClr val="EAE8E2"/>
                </a:solidFill>
                <a:latin typeface="Arial"/>
                <a:ea typeface="ＭＳ Ｐゴシック" charset="0"/>
                <a:cs typeface="Arial"/>
              </a:rPr>
              <a:t>Willing to be a foreman</a:t>
            </a:r>
            <a:endParaRPr lang="en-US" sz="4800" b="1" dirty="0">
              <a:solidFill>
                <a:srgbClr val="FDBC03"/>
              </a:solidFill>
              <a:latin typeface="Arial"/>
              <a:ea typeface="ＭＳ Ｐゴシック" charset="0"/>
              <a:cs typeface="Arial"/>
            </a:endParaRPr>
          </a:p>
        </p:txBody>
      </p:sp>
      <p:pic>
        <p:nvPicPr>
          <p:cNvPr id="2" name="Picture 1" descr="hard-hat.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01920" y="2951152"/>
            <a:ext cx="3130826" cy="2280856"/>
          </a:xfrm>
          <a:prstGeom prst="rect">
            <a:avLst/>
          </a:prstGeom>
        </p:spPr>
      </p:pic>
      <p:sp>
        <p:nvSpPr>
          <p:cNvPr id="3" name="Right Arrow 2"/>
          <p:cNvSpPr/>
          <p:nvPr/>
        </p:nvSpPr>
        <p:spPr>
          <a:xfrm>
            <a:off x="3411036" y="3324716"/>
            <a:ext cx="1780550" cy="161597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AE8E2"/>
              </a:solidFill>
              <a:latin typeface="Arial Narrow"/>
            </a:endParaRPr>
          </a:p>
        </p:txBody>
      </p:sp>
    </p:spTree>
    <p:extLst>
      <p:ext uri="{BB962C8B-B14F-4D97-AF65-F5344CB8AC3E}">
        <p14:creationId xmlns:p14="http://schemas.microsoft.com/office/powerpoint/2010/main" val="29167466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nodeType="afterEffect">
                                  <p:stCondLst>
                                    <p:cond delay="0"/>
                                  </p:stCondLst>
                                  <p:childTnLst>
                                    <p:set>
                                      <p:cBhvr>
                                        <p:cTn id="6" dur="1" fill="hold">
                                          <p:stCondLst>
                                            <p:cond delay="0"/>
                                          </p:stCondLst>
                                        </p:cTn>
                                        <p:tgtEl>
                                          <p:spTgt spid="429060"/>
                                        </p:tgtEl>
                                        <p:attrNameLst>
                                          <p:attrName>style.visibility</p:attrName>
                                        </p:attrNameLst>
                                      </p:cBhvr>
                                      <p:to>
                                        <p:strVal val="visible"/>
                                      </p:to>
                                    </p:set>
                                    <p:animEffect transition="in" filter="dissolve">
                                      <p:cBhvr>
                                        <p:cTn id="7" dur="500"/>
                                        <p:tgtEl>
                                          <p:spTgt spid="42906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3" name="Picture 2" descr="bricks-250wi.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659" y="2667"/>
            <a:ext cx="9192659" cy="6947598"/>
          </a:xfrm>
          <a:prstGeom prst="rect">
            <a:avLst/>
          </a:prstGeom>
        </p:spPr>
      </p:pic>
      <p:sp>
        <p:nvSpPr>
          <p:cNvPr id="406530" name="Rectangle 1026"/>
          <p:cNvSpPr>
            <a:spLocks noGrp="1" noChangeArrowheads="1"/>
          </p:cNvSpPr>
          <p:nvPr>
            <p:ph type="title"/>
          </p:nvPr>
        </p:nvSpPr>
        <p:spPr>
          <a:xfrm>
            <a:off x="-48659" y="1109867"/>
            <a:ext cx="9144000" cy="4290063"/>
          </a:xfrm>
          <a:noFill/>
        </p:spPr>
        <p:txBody>
          <a:bodyPr anchor="ctr"/>
          <a:lstStyle/>
          <a:p>
            <a:pPr algn="ctr" eaLnBrk="1" hangingPunct="1">
              <a:defRPr/>
            </a:pPr>
            <a:r>
              <a:rPr lang="en-US" sz="7200" b="1" dirty="0">
                <a:solidFill>
                  <a:schemeClr val="tx1"/>
                </a:solidFill>
                <a:effectLst>
                  <a:glow rad="215900">
                    <a:schemeClr val="bg2"/>
                  </a:glow>
                </a:effectLst>
                <a:latin typeface="Arial Black" charset="0"/>
                <a:ea typeface="ＭＳ Ｐゴシック" charset="0"/>
                <a:cs typeface="ＭＳ Ｐゴシック" charset="0"/>
              </a:rPr>
              <a:t>How does God </a:t>
            </a:r>
            <a:r>
              <a:rPr lang="en-US" sz="7200" b="1" dirty="0">
                <a:solidFill>
                  <a:srgbClr val="FFFF00"/>
                </a:solidFill>
                <a:effectLst>
                  <a:glow rad="215900">
                    <a:schemeClr val="bg2"/>
                  </a:glow>
                </a:effectLst>
                <a:latin typeface="Arial Black" charset="0"/>
                <a:ea typeface="ＭＳ Ｐゴシック" charset="0"/>
                <a:cs typeface="ＭＳ Ｐゴシック" charset="0"/>
              </a:rPr>
              <a:t>restore</a:t>
            </a:r>
            <a:r>
              <a:rPr lang="en-US" sz="7200" b="1" dirty="0">
                <a:solidFill>
                  <a:schemeClr val="tx1"/>
                </a:solidFill>
                <a:effectLst>
                  <a:glow rad="215900">
                    <a:schemeClr val="bg2"/>
                  </a:glow>
                </a:effectLst>
                <a:latin typeface="Arial Black" charset="0"/>
                <a:ea typeface="ＭＳ Ｐゴシック" charset="0"/>
                <a:cs typeface="ＭＳ Ｐゴシック" charset="0"/>
              </a:rPr>
              <a:t> us?</a:t>
            </a:r>
            <a:endParaRPr lang="en-US" sz="8800" dirty="0">
              <a:solidFill>
                <a:schemeClr val="tx1"/>
              </a:solidFill>
              <a:effectLst>
                <a:glow rad="215900">
                  <a:schemeClr val="bg2"/>
                </a:glow>
              </a:effectLst>
              <a:latin typeface="Times New Roman" charset="0"/>
              <a:ea typeface="ＭＳ Ｐゴシック" charset="0"/>
              <a:cs typeface="ＭＳ Ｐゴシック" charset="0"/>
            </a:endParaRPr>
          </a:p>
        </p:txBody>
      </p:sp>
      <p:sp>
        <p:nvSpPr>
          <p:cNvPr id="6" name="Rectangle 1026"/>
          <p:cNvSpPr txBox="1">
            <a:spLocks noChangeArrowheads="1"/>
          </p:cNvSpPr>
          <p:nvPr/>
        </p:nvSpPr>
        <p:spPr bwMode="auto">
          <a:xfrm>
            <a:off x="-48659" y="4313603"/>
            <a:ext cx="9144000" cy="2636662"/>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a:lstStyle>
          <a:p>
            <a:pPr algn="ctr" eaLnBrk="1" hangingPunct="1">
              <a:defRPr/>
            </a:pPr>
            <a:r>
              <a:rPr lang="en-US" sz="6000" b="1" dirty="0">
                <a:solidFill>
                  <a:srgbClr val="EAE8E2"/>
                </a:solidFill>
                <a:effectLst>
                  <a:glow rad="215900">
                    <a:srgbClr val="000000"/>
                  </a:glow>
                </a:effectLst>
                <a:latin typeface="Arial Black" charset="0"/>
                <a:ea typeface="ＭＳ Ｐゴシック" charset="0"/>
                <a:cs typeface="ＭＳ Ｐゴシック" charset="0"/>
              </a:rPr>
              <a:t>(3 ways in Neh 2)</a:t>
            </a:r>
            <a:endParaRPr lang="en-US" sz="7200" dirty="0">
              <a:solidFill>
                <a:srgbClr val="EAE8E2"/>
              </a:solidFill>
              <a:effectLst>
                <a:glow rad="215900">
                  <a:srgbClr val="000000"/>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0079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87165"/>
            <a:ext cx="9150543" cy="6770835"/>
          </a:xfrm>
          <a:prstGeom prst="rect">
            <a:avLst/>
          </a:prstGeom>
        </p:spPr>
      </p:pic>
      <p:sp>
        <p:nvSpPr>
          <p:cNvPr id="389122" name="Rectangle 1026"/>
          <p:cNvSpPr>
            <a:spLocks noGrp="1" noChangeArrowheads="1"/>
          </p:cNvSpPr>
          <p:nvPr>
            <p:ph type="title"/>
          </p:nvPr>
        </p:nvSpPr>
        <p:spPr>
          <a:xfrm>
            <a:off x="2540122" y="39368"/>
            <a:ext cx="6603878" cy="1830592"/>
          </a:xfrm>
        </p:spPr>
        <p:txBody>
          <a:bodyPr/>
          <a:lstStyle/>
          <a:p>
            <a:pPr marL="719138" indent="-719138" eaLnBrk="1" hangingPunct="1">
              <a:defRPr/>
            </a:pPr>
            <a:r>
              <a:rPr lang="en-US" sz="3600" b="1" dirty="0">
                <a:solidFill>
                  <a:schemeClr val="bg2"/>
                </a:solidFill>
                <a:latin typeface="Arial Black" charset="0"/>
                <a:ea typeface="ＭＳ Ｐゴシック" charset="0"/>
                <a:cs typeface="ＭＳ Ｐゴシック" charset="0"/>
              </a:rPr>
              <a:t>1.	God </a:t>
            </a:r>
            <a:r>
              <a:rPr lang="en-US" sz="3600" b="1" dirty="0">
                <a:solidFill>
                  <a:srgbClr val="0000FF"/>
                </a:solidFill>
                <a:latin typeface="Arial Black" charset="0"/>
                <a:ea typeface="ＭＳ Ｐゴシック" charset="0"/>
                <a:cs typeface="ＭＳ Ｐゴシック" charset="0"/>
              </a:rPr>
              <a:t>informs</a:t>
            </a:r>
            <a:r>
              <a:rPr lang="en-US" sz="3600" b="1" dirty="0">
                <a:solidFill>
                  <a:schemeClr val="bg2"/>
                </a:solidFill>
                <a:latin typeface="Arial Black" charset="0"/>
                <a:ea typeface="ＭＳ Ｐゴシック" charset="0"/>
                <a:cs typeface="ＭＳ Ｐゴシック" charset="0"/>
              </a:rPr>
              <a:t> us of our sad state of affairs (2:11-15).</a:t>
            </a:r>
            <a:endParaRPr lang="en-US" dirty="0">
              <a:solidFill>
                <a:schemeClr val="bg2"/>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779680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3"/>
          <p:cNvSpPr>
            <a:spLocks noGrp="1" noChangeArrowheads="1"/>
          </p:cNvSpPr>
          <p:nvPr>
            <p:ph type="ctrTitle"/>
          </p:nvPr>
        </p:nvSpPr>
        <p:spPr>
          <a:xfrm>
            <a:off x="5117531" y="0"/>
            <a:ext cx="3978159" cy="6858000"/>
          </a:xfrm>
        </p:spPr>
        <p:txBody>
          <a:bodyPr/>
          <a:lstStyle/>
          <a:p>
            <a:pPr algn="l" eaLnBrk="1" hangingPunct="1"/>
            <a:r>
              <a:rPr lang="nl-NL" sz="2600" baseline="30000" dirty="0">
                <a:solidFill>
                  <a:schemeClr val="bg1"/>
                </a:solidFill>
                <a:latin typeface="Arial" charset="0"/>
                <a:cs typeface="Arial" charset="0"/>
              </a:rPr>
              <a:t>“</a:t>
            </a:r>
            <a:r>
              <a:rPr lang="nl-NL" sz="2600" b="1" dirty="0">
                <a:solidFill>
                  <a:schemeClr val="bg1"/>
                </a:solidFill>
                <a:latin typeface="Arial" charset="0"/>
                <a:cs typeface="Arial" charset="0"/>
              </a:rPr>
              <a:t>I went </a:t>
            </a:r>
            <a:r>
              <a:rPr lang="nl-NL" sz="2600" b="1" dirty="0" err="1">
                <a:solidFill>
                  <a:schemeClr val="bg1"/>
                </a:solidFill>
                <a:latin typeface="Arial" charset="0"/>
                <a:cs typeface="Arial" charset="0"/>
              </a:rPr>
              <a:t>to</a:t>
            </a:r>
            <a:r>
              <a:rPr lang="nl-NL" sz="2600" b="1" dirty="0">
                <a:solidFill>
                  <a:schemeClr val="bg1"/>
                </a:solidFill>
                <a:latin typeface="Arial" charset="0"/>
                <a:cs typeface="Arial" charset="0"/>
              </a:rPr>
              <a:t> Jerusalem, </a:t>
            </a:r>
            <a:r>
              <a:rPr lang="nl-NL" sz="2600" b="1" dirty="0" err="1">
                <a:solidFill>
                  <a:schemeClr val="bg1"/>
                </a:solidFill>
                <a:latin typeface="Arial" charset="0"/>
                <a:cs typeface="Arial" charset="0"/>
              </a:rPr>
              <a:t>and</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after</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staying</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there</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three</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days</a:t>
            </a:r>
            <a:r>
              <a:rPr lang="nl-NL" sz="2600" b="1" dirty="0">
                <a:solidFill>
                  <a:schemeClr val="bg1"/>
                </a:solidFill>
                <a:latin typeface="Arial" charset="0"/>
                <a:cs typeface="Arial" charset="0"/>
              </a:rPr>
              <a:t> </a:t>
            </a:r>
            <a:r>
              <a:rPr lang="nl-NL" sz="2600" baseline="30000" dirty="0">
                <a:solidFill>
                  <a:schemeClr val="bg1"/>
                </a:solidFill>
                <a:latin typeface="Arial" charset="0"/>
                <a:cs typeface="Arial" charset="0"/>
              </a:rPr>
              <a:t>12</a:t>
            </a:r>
            <a:r>
              <a:rPr lang="nl-NL" sz="2600" b="1" dirty="0">
                <a:solidFill>
                  <a:schemeClr val="bg1"/>
                </a:solidFill>
                <a:latin typeface="Arial" charset="0"/>
                <a:cs typeface="Arial" charset="0"/>
              </a:rPr>
              <a:t>I set out </a:t>
            </a:r>
            <a:r>
              <a:rPr lang="nl-NL" sz="2600" b="1" dirty="0" err="1">
                <a:solidFill>
                  <a:schemeClr val="bg1"/>
                </a:solidFill>
                <a:latin typeface="Arial" charset="0"/>
                <a:cs typeface="Arial" charset="0"/>
              </a:rPr>
              <a:t>during</a:t>
            </a:r>
            <a:r>
              <a:rPr lang="nl-NL" sz="2600" b="1" dirty="0">
                <a:solidFill>
                  <a:schemeClr val="bg1"/>
                </a:solidFill>
                <a:latin typeface="Arial" charset="0"/>
                <a:cs typeface="Arial" charset="0"/>
              </a:rPr>
              <a:t> the </a:t>
            </a:r>
            <a:r>
              <a:rPr lang="nl-NL" sz="2600" b="1" dirty="0" err="1">
                <a:solidFill>
                  <a:schemeClr val="bg1"/>
                </a:solidFill>
                <a:latin typeface="Arial" charset="0"/>
                <a:cs typeface="Arial" charset="0"/>
              </a:rPr>
              <a:t>night</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with</a:t>
            </a:r>
            <a:r>
              <a:rPr lang="nl-NL" sz="2600" b="1" dirty="0">
                <a:solidFill>
                  <a:schemeClr val="bg1"/>
                </a:solidFill>
                <a:latin typeface="Arial" charset="0"/>
                <a:cs typeface="Arial" charset="0"/>
              </a:rPr>
              <a:t> a few men. I had </a:t>
            </a:r>
            <a:r>
              <a:rPr lang="nl-NL" sz="2600" b="1" dirty="0" err="1">
                <a:solidFill>
                  <a:schemeClr val="bg1"/>
                </a:solidFill>
                <a:latin typeface="Arial" charset="0"/>
                <a:cs typeface="Arial" charset="0"/>
              </a:rPr>
              <a:t>not</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told</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anyone</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what</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my</a:t>
            </a:r>
            <a:r>
              <a:rPr lang="nl-NL" sz="2600" b="1" dirty="0">
                <a:solidFill>
                  <a:schemeClr val="bg1"/>
                </a:solidFill>
                <a:latin typeface="Arial" charset="0"/>
                <a:cs typeface="Arial" charset="0"/>
              </a:rPr>
              <a:t> God had put in </a:t>
            </a:r>
            <a:r>
              <a:rPr lang="nl-NL" sz="2600" b="1" dirty="0" err="1">
                <a:solidFill>
                  <a:schemeClr val="bg1"/>
                </a:solidFill>
                <a:latin typeface="Arial" charset="0"/>
                <a:cs typeface="Arial" charset="0"/>
              </a:rPr>
              <a:t>my</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heart</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to</a:t>
            </a:r>
            <a:r>
              <a:rPr lang="nl-NL" sz="2600" b="1" dirty="0">
                <a:solidFill>
                  <a:schemeClr val="bg1"/>
                </a:solidFill>
                <a:latin typeface="Arial" charset="0"/>
                <a:cs typeface="Arial" charset="0"/>
              </a:rPr>
              <a:t> do </a:t>
            </a:r>
            <a:r>
              <a:rPr lang="nl-NL" sz="2600" b="1" dirty="0" err="1">
                <a:solidFill>
                  <a:schemeClr val="bg1"/>
                </a:solidFill>
                <a:latin typeface="Arial" charset="0"/>
                <a:cs typeface="Arial" charset="0"/>
              </a:rPr>
              <a:t>for</a:t>
            </a:r>
            <a:r>
              <a:rPr lang="nl-NL" sz="2600" b="1" dirty="0">
                <a:solidFill>
                  <a:schemeClr val="bg1"/>
                </a:solidFill>
                <a:latin typeface="Arial" charset="0"/>
                <a:cs typeface="Arial" charset="0"/>
              </a:rPr>
              <a:t> Jerusalem. </a:t>
            </a:r>
            <a:r>
              <a:rPr lang="nl-NL" sz="2600" b="1" dirty="0" err="1">
                <a:solidFill>
                  <a:schemeClr val="bg1"/>
                </a:solidFill>
                <a:latin typeface="Arial" charset="0"/>
                <a:cs typeface="Arial" charset="0"/>
              </a:rPr>
              <a:t>There</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were</a:t>
            </a:r>
            <a:r>
              <a:rPr lang="nl-NL" sz="2600" b="1" dirty="0">
                <a:solidFill>
                  <a:schemeClr val="bg1"/>
                </a:solidFill>
                <a:latin typeface="Arial" charset="0"/>
                <a:cs typeface="Arial" charset="0"/>
              </a:rPr>
              <a:t> no </a:t>
            </a:r>
            <a:r>
              <a:rPr lang="nl-NL" sz="2600" b="1" dirty="0" err="1">
                <a:solidFill>
                  <a:schemeClr val="bg1"/>
                </a:solidFill>
                <a:latin typeface="Arial" charset="0"/>
                <a:cs typeface="Arial" charset="0"/>
              </a:rPr>
              <a:t>mounts</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with</a:t>
            </a:r>
            <a:r>
              <a:rPr lang="nl-NL" sz="2600" b="1" dirty="0">
                <a:solidFill>
                  <a:schemeClr val="bg1"/>
                </a:solidFill>
                <a:latin typeface="Arial" charset="0"/>
                <a:cs typeface="Arial" charset="0"/>
              </a:rPr>
              <a:t> me </a:t>
            </a:r>
            <a:r>
              <a:rPr lang="nl-NL" sz="2600" b="1" dirty="0" err="1">
                <a:solidFill>
                  <a:schemeClr val="bg1"/>
                </a:solidFill>
                <a:latin typeface="Arial" charset="0"/>
                <a:cs typeface="Arial" charset="0"/>
              </a:rPr>
              <a:t>except</a:t>
            </a:r>
            <a:r>
              <a:rPr lang="nl-NL" sz="2600" b="1" dirty="0">
                <a:solidFill>
                  <a:schemeClr val="bg1"/>
                </a:solidFill>
                <a:latin typeface="Arial" charset="0"/>
                <a:cs typeface="Arial" charset="0"/>
              </a:rPr>
              <a:t> the </a:t>
            </a:r>
            <a:r>
              <a:rPr lang="nl-NL" sz="2600" b="1" dirty="0" err="1">
                <a:solidFill>
                  <a:schemeClr val="bg1"/>
                </a:solidFill>
                <a:latin typeface="Arial" charset="0"/>
                <a:cs typeface="Arial" charset="0"/>
              </a:rPr>
              <a:t>one</a:t>
            </a:r>
            <a:r>
              <a:rPr lang="nl-NL" sz="2600" b="1" dirty="0">
                <a:solidFill>
                  <a:schemeClr val="bg1"/>
                </a:solidFill>
                <a:latin typeface="Arial" charset="0"/>
                <a:cs typeface="Arial" charset="0"/>
              </a:rPr>
              <a:t> I was </a:t>
            </a:r>
            <a:r>
              <a:rPr lang="nl-NL" sz="2600" b="1" dirty="0" err="1">
                <a:solidFill>
                  <a:schemeClr val="bg1"/>
                </a:solidFill>
                <a:latin typeface="Arial" charset="0"/>
                <a:cs typeface="Arial" charset="0"/>
              </a:rPr>
              <a:t>riding</a:t>
            </a:r>
            <a:r>
              <a:rPr lang="nl-NL" sz="2600" b="1" dirty="0">
                <a:solidFill>
                  <a:schemeClr val="bg1"/>
                </a:solidFill>
                <a:latin typeface="Arial" charset="0"/>
                <a:cs typeface="Arial" charset="0"/>
              </a:rPr>
              <a:t> on” (2:11-12 </a:t>
            </a:r>
            <a:r>
              <a:rPr lang="nl-NL" sz="2400" b="1" dirty="0">
                <a:solidFill>
                  <a:schemeClr val="bg1"/>
                </a:solidFill>
                <a:latin typeface="Arial" charset="0"/>
                <a:cs typeface="Arial" charset="0"/>
              </a:rPr>
              <a:t>NIV</a:t>
            </a:r>
            <a:r>
              <a:rPr lang="nl-NL" sz="2600" b="1" dirty="0">
                <a:solidFill>
                  <a:schemeClr val="bg1"/>
                </a:solidFill>
                <a:latin typeface="Arial" charset="0"/>
                <a:cs typeface="Arial" charset="0"/>
              </a:rPr>
              <a:t>).</a:t>
            </a:r>
          </a:p>
        </p:txBody>
      </p:sp>
      <p:pic>
        <p:nvPicPr>
          <p:cNvPr id="2" name="Picture 1"/>
          <p:cNvPicPr>
            <a:picLocks noChangeAspect="1"/>
          </p:cNvPicPr>
          <p:nvPr/>
        </p:nvPicPr>
        <p:blipFill>
          <a:blip r:embed="rId2"/>
          <a:stretch>
            <a:fillRect/>
          </a:stretch>
        </p:blipFill>
        <p:spPr>
          <a:xfrm>
            <a:off x="-1" y="0"/>
            <a:ext cx="5042819" cy="6898576"/>
          </a:xfrm>
          <a:prstGeom prst="rect">
            <a:avLst/>
          </a:prstGeom>
        </p:spPr>
      </p:pic>
    </p:spTree>
    <p:extLst>
      <p:ext uri="{BB962C8B-B14F-4D97-AF65-F5344CB8AC3E}">
        <p14:creationId xmlns:p14="http://schemas.microsoft.com/office/powerpoint/2010/main" val="37062153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3"/>
          <p:cNvSpPr>
            <a:spLocks noGrp="1" noChangeArrowheads="1"/>
          </p:cNvSpPr>
          <p:nvPr>
            <p:ph type="ctrTitle"/>
          </p:nvPr>
        </p:nvSpPr>
        <p:spPr>
          <a:xfrm>
            <a:off x="323736" y="0"/>
            <a:ext cx="2838921" cy="6858000"/>
          </a:xfrm>
        </p:spPr>
        <p:txBody>
          <a:bodyPr anchor="t"/>
          <a:lstStyle/>
          <a:p>
            <a:pPr algn="l" eaLnBrk="1" hangingPunct="1"/>
            <a:r>
              <a:rPr lang="nl-NL" sz="2600" b="1" dirty="0">
                <a:solidFill>
                  <a:schemeClr val="bg1"/>
                </a:solidFill>
                <a:latin typeface="Arial" charset="0"/>
                <a:cs typeface="Arial" charset="0"/>
              </a:rPr>
              <a:t>”By </a:t>
            </a:r>
            <a:r>
              <a:rPr lang="nl-NL" sz="2600" b="1" dirty="0" err="1">
                <a:solidFill>
                  <a:schemeClr val="bg1"/>
                </a:solidFill>
                <a:latin typeface="Arial" charset="0"/>
                <a:cs typeface="Arial" charset="0"/>
              </a:rPr>
              <a:t>night</a:t>
            </a:r>
            <a:r>
              <a:rPr lang="nl-NL" sz="2600" b="1" dirty="0">
                <a:solidFill>
                  <a:schemeClr val="bg1"/>
                </a:solidFill>
                <a:latin typeface="Arial" charset="0"/>
                <a:cs typeface="Arial" charset="0"/>
              </a:rPr>
              <a:t> I went out </a:t>
            </a:r>
            <a:r>
              <a:rPr lang="nl-NL" sz="2600" b="1" dirty="0" err="1">
                <a:solidFill>
                  <a:schemeClr val="bg1"/>
                </a:solidFill>
                <a:latin typeface="Arial" charset="0"/>
                <a:cs typeface="Arial" charset="0"/>
              </a:rPr>
              <a:t>through</a:t>
            </a:r>
            <a:r>
              <a:rPr lang="nl-NL" sz="2600" b="1" dirty="0">
                <a:solidFill>
                  <a:schemeClr val="bg1"/>
                </a:solidFill>
                <a:latin typeface="Arial" charset="0"/>
                <a:cs typeface="Arial" charset="0"/>
              </a:rPr>
              <a:t> the </a:t>
            </a:r>
            <a:r>
              <a:rPr lang="nl-NL" sz="2600" b="1" dirty="0" err="1">
                <a:solidFill>
                  <a:schemeClr val="bg1"/>
                </a:solidFill>
                <a:latin typeface="Arial" charset="0"/>
                <a:cs typeface="Arial" charset="0"/>
              </a:rPr>
              <a:t>Valley</a:t>
            </a:r>
            <a:r>
              <a:rPr lang="nl-NL" sz="2600" b="1" dirty="0">
                <a:solidFill>
                  <a:schemeClr val="bg1"/>
                </a:solidFill>
                <a:latin typeface="Arial" charset="0"/>
                <a:cs typeface="Arial" charset="0"/>
              </a:rPr>
              <a:t> Gate </a:t>
            </a:r>
            <a:r>
              <a:rPr lang="nl-NL" sz="2600" b="1" dirty="0" err="1">
                <a:solidFill>
                  <a:schemeClr val="bg1"/>
                </a:solidFill>
                <a:latin typeface="Arial" charset="0"/>
                <a:cs typeface="Arial" charset="0"/>
              </a:rPr>
              <a:t>toward</a:t>
            </a:r>
            <a:r>
              <a:rPr lang="nl-NL" sz="2600" b="1" dirty="0">
                <a:solidFill>
                  <a:schemeClr val="bg1"/>
                </a:solidFill>
                <a:latin typeface="Arial" charset="0"/>
                <a:cs typeface="Arial" charset="0"/>
              </a:rPr>
              <a:t> the </a:t>
            </a:r>
            <a:r>
              <a:rPr lang="nl-NL" sz="2600" b="1" dirty="0" err="1">
                <a:solidFill>
                  <a:schemeClr val="bg1"/>
                </a:solidFill>
                <a:latin typeface="Arial" charset="0"/>
                <a:cs typeface="Arial" charset="0"/>
              </a:rPr>
              <a:t>Jackal</a:t>
            </a:r>
            <a:r>
              <a:rPr lang="nl-NL" sz="2600" b="1" dirty="0">
                <a:solidFill>
                  <a:schemeClr val="bg1"/>
                </a:solidFill>
                <a:latin typeface="Arial" charset="0"/>
                <a:cs typeface="Arial" charset="0"/>
              </a:rPr>
              <a:t> Well </a:t>
            </a:r>
            <a:r>
              <a:rPr lang="nl-NL" sz="2600" b="1" dirty="0" err="1">
                <a:solidFill>
                  <a:schemeClr val="bg1"/>
                </a:solidFill>
                <a:latin typeface="Arial" charset="0"/>
                <a:cs typeface="Arial" charset="0"/>
              </a:rPr>
              <a:t>and</a:t>
            </a:r>
            <a:r>
              <a:rPr lang="nl-NL" sz="2600" b="1" dirty="0">
                <a:solidFill>
                  <a:schemeClr val="bg1"/>
                </a:solidFill>
                <a:latin typeface="Arial" charset="0"/>
                <a:cs typeface="Arial" charset="0"/>
              </a:rPr>
              <a:t> the </a:t>
            </a:r>
            <a:r>
              <a:rPr lang="nl-NL" sz="2600" b="1" dirty="0" err="1">
                <a:solidFill>
                  <a:schemeClr val="bg1"/>
                </a:solidFill>
                <a:latin typeface="Arial" charset="0"/>
                <a:cs typeface="Arial" charset="0"/>
              </a:rPr>
              <a:t>Dung</a:t>
            </a:r>
            <a:r>
              <a:rPr lang="nl-NL" sz="2600" b="1" dirty="0">
                <a:solidFill>
                  <a:schemeClr val="bg1"/>
                </a:solidFill>
                <a:latin typeface="Arial" charset="0"/>
                <a:cs typeface="Arial" charset="0"/>
              </a:rPr>
              <a:t> Gate, </a:t>
            </a:r>
            <a:r>
              <a:rPr lang="nl-NL" sz="2600" b="1" dirty="0" err="1">
                <a:solidFill>
                  <a:schemeClr val="bg1"/>
                </a:solidFill>
                <a:latin typeface="Arial" charset="0"/>
                <a:cs typeface="Arial" charset="0"/>
              </a:rPr>
              <a:t>examining</a:t>
            </a:r>
            <a:r>
              <a:rPr lang="nl-NL" sz="2600" b="1" dirty="0">
                <a:solidFill>
                  <a:schemeClr val="bg1"/>
                </a:solidFill>
                <a:latin typeface="Arial" charset="0"/>
                <a:cs typeface="Arial" charset="0"/>
              </a:rPr>
              <a:t> the </a:t>
            </a:r>
            <a:r>
              <a:rPr lang="nl-NL" sz="2600" b="1" dirty="0" err="1">
                <a:solidFill>
                  <a:schemeClr val="bg1"/>
                </a:solidFill>
                <a:latin typeface="Arial" charset="0"/>
                <a:cs typeface="Arial" charset="0"/>
              </a:rPr>
              <a:t>walls</a:t>
            </a:r>
            <a:r>
              <a:rPr lang="nl-NL" sz="2600" b="1" dirty="0">
                <a:solidFill>
                  <a:schemeClr val="bg1"/>
                </a:solidFill>
                <a:latin typeface="Arial" charset="0"/>
                <a:cs typeface="Arial" charset="0"/>
              </a:rPr>
              <a:t> of Jerusalem, </a:t>
            </a:r>
            <a:r>
              <a:rPr lang="nl-NL" sz="2600" b="1" dirty="0" err="1">
                <a:solidFill>
                  <a:schemeClr val="bg1"/>
                </a:solidFill>
                <a:latin typeface="Arial" charset="0"/>
                <a:cs typeface="Arial" charset="0"/>
              </a:rPr>
              <a:t>which</a:t>
            </a:r>
            <a:r>
              <a:rPr lang="nl-NL" sz="2600" b="1" dirty="0">
                <a:solidFill>
                  <a:schemeClr val="bg1"/>
                </a:solidFill>
                <a:latin typeface="Arial" charset="0"/>
                <a:cs typeface="Arial" charset="0"/>
              </a:rPr>
              <a:t> had been </a:t>
            </a:r>
            <a:r>
              <a:rPr lang="nl-NL" sz="2600" b="1" dirty="0" err="1">
                <a:solidFill>
                  <a:schemeClr val="bg1"/>
                </a:solidFill>
                <a:latin typeface="Arial" charset="0"/>
                <a:cs typeface="Arial" charset="0"/>
              </a:rPr>
              <a:t>broken</a:t>
            </a:r>
            <a:r>
              <a:rPr lang="nl-NL" sz="2600" b="1" dirty="0">
                <a:solidFill>
                  <a:schemeClr val="bg1"/>
                </a:solidFill>
                <a:latin typeface="Arial" charset="0"/>
                <a:cs typeface="Arial" charset="0"/>
              </a:rPr>
              <a:t> down, </a:t>
            </a:r>
            <a:r>
              <a:rPr lang="nl-NL" sz="2600" b="1" dirty="0" err="1">
                <a:solidFill>
                  <a:schemeClr val="bg1"/>
                </a:solidFill>
                <a:latin typeface="Arial" charset="0"/>
                <a:cs typeface="Arial" charset="0"/>
              </a:rPr>
              <a:t>and</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its</a:t>
            </a:r>
            <a:r>
              <a:rPr lang="nl-NL" sz="2600" b="1" dirty="0">
                <a:solidFill>
                  <a:schemeClr val="bg1"/>
                </a:solidFill>
                <a:latin typeface="Arial" charset="0"/>
                <a:cs typeface="Arial" charset="0"/>
              </a:rPr>
              <a:t> gates, </a:t>
            </a:r>
            <a:r>
              <a:rPr lang="nl-NL" sz="2600" b="1" dirty="0" err="1">
                <a:solidFill>
                  <a:schemeClr val="bg1"/>
                </a:solidFill>
                <a:latin typeface="Arial" charset="0"/>
                <a:cs typeface="Arial" charset="0"/>
              </a:rPr>
              <a:t>which</a:t>
            </a:r>
            <a:r>
              <a:rPr lang="nl-NL" sz="2600" b="1" dirty="0">
                <a:solidFill>
                  <a:schemeClr val="bg1"/>
                </a:solidFill>
                <a:latin typeface="Arial" charset="0"/>
                <a:cs typeface="Arial" charset="0"/>
              </a:rPr>
              <a:t> had been </a:t>
            </a:r>
            <a:r>
              <a:rPr lang="nl-NL" sz="2600" b="1" dirty="0" err="1">
                <a:solidFill>
                  <a:schemeClr val="bg1"/>
                </a:solidFill>
                <a:latin typeface="Arial" charset="0"/>
                <a:cs typeface="Arial" charset="0"/>
              </a:rPr>
              <a:t>destroyed</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by</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fire</a:t>
            </a:r>
            <a:r>
              <a:rPr lang="nl-NL" sz="2600" b="1" dirty="0">
                <a:solidFill>
                  <a:schemeClr val="bg1"/>
                </a:solidFill>
                <a:latin typeface="Arial" charset="0"/>
                <a:cs typeface="Arial" charset="0"/>
              </a:rPr>
              <a:t>” (2:13 </a:t>
            </a:r>
            <a:r>
              <a:rPr lang="nl-NL" sz="2400" b="1" dirty="0">
                <a:solidFill>
                  <a:schemeClr val="bg1"/>
                </a:solidFill>
                <a:latin typeface="Arial" charset="0"/>
                <a:cs typeface="Arial" charset="0"/>
              </a:rPr>
              <a:t>NIV</a:t>
            </a:r>
            <a:r>
              <a:rPr lang="nl-NL" sz="2600" b="1" dirty="0">
                <a:solidFill>
                  <a:schemeClr val="bg1"/>
                </a:solidFill>
                <a:latin typeface="Arial" charset="0"/>
                <a:cs typeface="Arial" charset="0"/>
              </a:rPr>
              <a:t>).</a:t>
            </a:r>
          </a:p>
        </p:txBody>
      </p:sp>
      <p:pic>
        <p:nvPicPr>
          <p:cNvPr id="2" name="Picture 1"/>
          <p:cNvPicPr>
            <a:picLocks noChangeAspect="1"/>
          </p:cNvPicPr>
          <p:nvPr/>
        </p:nvPicPr>
        <p:blipFill>
          <a:blip r:embed="rId2"/>
          <a:stretch>
            <a:fillRect/>
          </a:stretch>
        </p:blipFill>
        <p:spPr>
          <a:xfrm>
            <a:off x="3314700" y="0"/>
            <a:ext cx="5829300" cy="6858000"/>
          </a:xfrm>
          <a:prstGeom prst="rect">
            <a:avLst/>
          </a:prstGeom>
        </p:spPr>
      </p:pic>
    </p:spTree>
    <p:extLst>
      <p:ext uri="{BB962C8B-B14F-4D97-AF65-F5344CB8AC3E}">
        <p14:creationId xmlns:p14="http://schemas.microsoft.com/office/powerpoint/2010/main" val="962776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6754" name="Rectangle 1026"/>
          <p:cNvSpPr>
            <a:spLocks noGrp="1" noChangeArrowheads="1"/>
          </p:cNvSpPr>
          <p:nvPr>
            <p:ph type="title" idx="4294967295"/>
          </p:nvPr>
        </p:nvSpPr>
        <p:spPr/>
        <p:txBody>
          <a:bodyPr/>
          <a:lstStyle/>
          <a:p>
            <a:r>
              <a:rPr lang="en-US">
                <a:latin typeface="Arial" charset="0"/>
                <a:ea typeface="ＭＳ Ｐゴシック" charset="0"/>
                <a:cs typeface="ＭＳ Ｐゴシック" charset="0"/>
              </a:rPr>
              <a:t>Sin</a:t>
            </a:r>
          </a:p>
        </p:txBody>
      </p:sp>
      <p:pic>
        <p:nvPicPr>
          <p:cNvPr id="379907" name="Picture 1027" descr="map babylon1"/>
          <p:cNvPicPr>
            <a:picLocks noGrp="1" noChangeAspect="1" noChangeArrowheads="1"/>
          </p:cNvPicPr>
          <p:nvPr>
            <p:ph/>
          </p:nvPr>
        </p:nvPicPr>
        <p:blipFill>
          <a:blip r:embed="rId3">
            <a:lum bright="-42000" contrast="-32000"/>
            <a:extLst>
              <a:ext uri="{28A0092B-C50C-407E-A947-70E740481C1C}">
                <a14:useLocalDpi xmlns:a14="http://schemas.microsoft.com/office/drawing/2010/main"/>
              </a:ext>
            </a:extLst>
          </a:blip>
          <a:srcRect/>
          <a:stretch>
            <a:fillRect/>
          </a:stretch>
        </p:blipFill>
        <p:spPr>
          <a:xfrm>
            <a:off x="0" y="608013"/>
            <a:ext cx="9144000" cy="5640387"/>
          </a:xfrm>
        </p:spPr>
      </p:pic>
      <p:sp>
        <p:nvSpPr>
          <p:cNvPr id="379908" name="Text Box 1028"/>
          <p:cNvSpPr txBox="1">
            <a:spLocks noChangeArrowheads="1"/>
          </p:cNvSpPr>
          <p:nvPr/>
        </p:nvSpPr>
        <p:spPr bwMode="auto">
          <a:xfrm>
            <a:off x="0" y="3016250"/>
            <a:ext cx="91440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6000" baseline="0">
                <a:solidFill>
                  <a:srgbClr val="C0C0C0"/>
                </a:solidFill>
                <a:latin typeface="QUAKE" charset="0"/>
              </a:rPr>
              <a:t>D A N I E L</a:t>
            </a:r>
          </a:p>
        </p:txBody>
      </p:sp>
      <p:sp>
        <p:nvSpPr>
          <p:cNvPr id="379909" name="Text Box 1029"/>
          <p:cNvSpPr txBox="1">
            <a:spLocks noChangeArrowheads="1"/>
          </p:cNvSpPr>
          <p:nvPr/>
        </p:nvSpPr>
        <p:spPr bwMode="auto">
          <a:xfrm>
            <a:off x="0" y="3017838"/>
            <a:ext cx="91440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6000" baseline="0">
                <a:solidFill>
                  <a:srgbClr val="C0C0C0"/>
                </a:solidFill>
                <a:latin typeface="QUAKE" charset="0"/>
              </a:rPr>
              <a:t>E Z E K I E L</a:t>
            </a:r>
          </a:p>
        </p:txBody>
      </p:sp>
      <p:sp>
        <p:nvSpPr>
          <p:cNvPr id="379910" name="Text Box 1030"/>
          <p:cNvSpPr txBox="1">
            <a:spLocks noChangeArrowheads="1"/>
          </p:cNvSpPr>
          <p:nvPr/>
        </p:nvSpPr>
        <p:spPr bwMode="auto">
          <a:xfrm>
            <a:off x="1865313" y="5194300"/>
            <a:ext cx="1030287"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defTabSz="914400" fontAlgn="base">
              <a:spcBef>
                <a:spcPct val="0"/>
              </a:spcBef>
              <a:spcAft>
                <a:spcPct val="0"/>
              </a:spcAft>
            </a:pPr>
            <a:r>
              <a:rPr lang="en-US" sz="4000" baseline="0">
                <a:solidFill>
                  <a:srgbClr val="FFFF66"/>
                </a:solidFill>
                <a:latin typeface="Visitation" charset="0"/>
              </a:rPr>
              <a:t>SIN</a:t>
            </a:r>
          </a:p>
        </p:txBody>
      </p:sp>
      <p:sp>
        <p:nvSpPr>
          <p:cNvPr id="379911" name="Text Box 1031"/>
          <p:cNvSpPr txBox="1">
            <a:spLocks noChangeArrowheads="1"/>
          </p:cNvSpPr>
          <p:nvPr/>
        </p:nvSpPr>
        <p:spPr bwMode="auto">
          <a:xfrm>
            <a:off x="3559175" y="5899150"/>
            <a:ext cx="4022725"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defTabSz="914400" fontAlgn="base">
              <a:spcBef>
                <a:spcPct val="0"/>
              </a:spcBef>
              <a:spcAft>
                <a:spcPct val="0"/>
              </a:spcAft>
            </a:pPr>
            <a:r>
              <a:rPr lang="en-US" sz="4000" baseline="0">
                <a:solidFill>
                  <a:srgbClr val="FFFF66"/>
                </a:solidFill>
                <a:latin typeface="Visitation" charset="0"/>
              </a:rPr>
              <a:t>DISOBEDIENCE</a:t>
            </a:r>
          </a:p>
        </p:txBody>
      </p:sp>
      <p:sp>
        <p:nvSpPr>
          <p:cNvPr id="379912" name="Text Box 1032"/>
          <p:cNvSpPr txBox="1">
            <a:spLocks noChangeArrowheads="1"/>
          </p:cNvSpPr>
          <p:nvPr/>
        </p:nvSpPr>
        <p:spPr bwMode="auto">
          <a:xfrm>
            <a:off x="4811713" y="4337050"/>
            <a:ext cx="35433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defTabSz="914400" fontAlgn="base">
              <a:spcBef>
                <a:spcPct val="0"/>
              </a:spcBef>
              <a:spcAft>
                <a:spcPct val="0"/>
              </a:spcAft>
            </a:pPr>
            <a:r>
              <a:rPr lang="en-US" sz="4000" baseline="0">
                <a:solidFill>
                  <a:srgbClr val="FFFF66"/>
                </a:solidFill>
                <a:latin typeface="Visitation" charset="0"/>
              </a:rPr>
              <a:t>PUNISHMENT</a:t>
            </a:r>
          </a:p>
        </p:txBody>
      </p:sp>
      <p:sp>
        <p:nvSpPr>
          <p:cNvPr id="379913" name="Text Box 1033"/>
          <p:cNvSpPr txBox="1">
            <a:spLocks noChangeArrowheads="1"/>
          </p:cNvSpPr>
          <p:nvPr/>
        </p:nvSpPr>
        <p:spPr bwMode="auto">
          <a:xfrm>
            <a:off x="1376363" y="1936750"/>
            <a:ext cx="2046287"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defTabSz="914400" fontAlgn="base">
              <a:spcBef>
                <a:spcPct val="0"/>
              </a:spcBef>
              <a:spcAft>
                <a:spcPct val="0"/>
              </a:spcAft>
            </a:pPr>
            <a:r>
              <a:rPr lang="en-US" sz="4000" baseline="0">
                <a:solidFill>
                  <a:srgbClr val="FFFF66"/>
                </a:solidFill>
                <a:latin typeface="Visitation" charset="0"/>
              </a:rPr>
              <a:t>WRATH</a:t>
            </a:r>
          </a:p>
        </p:txBody>
      </p:sp>
      <p:sp>
        <p:nvSpPr>
          <p:cNvPr id="379914" name="Text Box 1034"/>
          <p:cNvSpPr txBox="1">
            <a:spLocks noChangeArrowheads="1"/>
          </p:cNvSpPr>
          <p:nvPr/>
        </p:nvSpPr>
        <p:spPr bwMode="auto">
          <a:xfrm>
            <a:off x="206375" y="965200"/>
            <a:ext cx="272415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defTabSz="914400" fontAlgn="base">
              <a:spcBef>
                <a:spcPct val="0"/>
              </a:spcBef>
              <a:spcAft>
                <a:spcPct val="0"/>
              </a:spcAft>
            </a:pPr>
            <a:r>
              <a:rPr lang="en-US" sz="4000" baseline="0">
                <a:solidFill>
                  <a:srgbClr val="FFFF66"/>
                </a:solidFill>
                <a:latin typeface="Visitation" charset="0"/>
              </a:rPr>
              <a:t>IDOLATRY</a:t>
            </a:r>
          </a:p>
        </p:txBody>
      </p:sp>
      <p:sp>
        <p:nvSpPr>
          <p:cNvPr id="379915" name="Text Box 1035"/>
          <p:cNvSpPr txBox="1">
            <a:spLocks noChangeArrowheads="1"/>
          </p:cNvSpPr>
          <p:nvPr/>
        </p:nvSpPr>
        <p:spPr bwMode="auto">
          <a:xfrm>
            <a:off x="5827713" y="241300"/>
            <a:ext cx="3006725"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defTabSz="914400" fontAlgn="base">
              <a:spcBef>
                <a:spcPct val="0"/>
              </a:spcBef>
              <a:spcAft>
                <a:spcPct val="0"/>
              </a:spcAft>
            </a:pPr>
            <a:r>
              <a:rPr lang="en-US" sz="4000" baseline="0">
                <a:solidFill>
                  <a:srgbClr val="FFFF66"/>
                </a:solidFill>
                <a:latin typeface="Visitation" charset="0"/>
              </a:rPr>
              <a:t>JUDGMENT</a:t>
            </a:r>
          </a:p>
        </p:txBody>
      </p:sp>
    </p:spTree>
    <p:extLst>
      <p:ext uri="{BB962C8B-B14F-4D97-AF65-F5344CB8AC3E}">
        <p14:creationId xmlns:p14="http://schemas.microsoft.com/office/powerpoint/2010/main" val="229344468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379910">
                                            <p:txEl>
                                              <p:pRg st="0" end="0"/>
                                            </p:txEl>
                                          </p:spTgt>
                                        </p:tgtEl>
                                        <p:attrNameLst>
                                          <p:attrName>style.visibility</p:attrName>
                                        </p:attrNameLst>
                                      </p:cBhvr>
                                      <p:to>
                                        <p:strVal val="visible"/>
                                      </p:to>
                                    </p:set>
                                    <p:anim calcmode="lin" valueType="num">
                                      <p:cBhvr>
                                        <p:cTn id="7" dur="500" fill="hold"/>
                                        <p:tgtEl>
                                          <p:spTgt spid="3799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7991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799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799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79910">
                                            <p:txEl>
                                              <p:pRg st="0" end="0"/>
                                            </p:txEl>
                                          </p:spTgt>
                                        </p:tgtEl>
                                      </p:cBhvr>
                                    </p:animEffect>
                                  </p:childTnLst>
                                </p:cTn>
                              </p:par>
                            </p:childTnLst>
                          </p:cTn>
                        </p:par>
                        <p:par>
                          <p:cTn id="12" fill="hold" nodeType="afterGroup">
                            <p:stCondLst>
                              <p:cond delay="600"/>
                            </p:stCondLst>
                            <p:childTnLst>
                              <p:par>
                                <p:cTn id="13" presetID="50" presetClass="exit" presetSubtype="0" accel="100000" fill="hold" nodeType="afterEffect">
                                  <p:stCondLst>
                                    <p:cond delay="0"/>
                                  </p:stCondLst>
                                  <p:iterate type="lt">
                                    <p:tmPct val="0"/>
                                  </p:iterate>
                                  <p:childTnLst>
                                    <p:anim calcmode="lin" valueType="num">
                                      <p:cBhvr>
                                        <p:cTn id="14" dur="1000"/>
                                        <p:tgtEl>
                                          <p:spTgt spid="379910">
                                            <p:txEl>
                                              <p:pRg st="0" end="0"/>
                                            </p:txEl>
                                          </p:spTgt>
                                        </p:tgtEl>
                                        <p:attrNameLst>
                                          <p:attrName>ppt_w</p:attrName>
                                        </p:attrNameLst>
                                      </p:cBhvr>
                                      <p:tavLst>
                                        <p:tav tm="0">
                                          <p:val>
                                            <p:strVal val="ppt_w"/>
                                          </p:val>
                                        </p:tav>
                                        <p:tav tm="100000">
                                          <p:val>
                                            <p:strVal val="ppt_w+.3"/>
                                          </p:val>
                                        </p:tav>
                                      </p:tavLst>
                                    </p:anim>
                                    <p:anim calcmode="lin" valueType="num">
                                      <p:cBhvr>
                                        <p:cTn id="15" dur="1000"/>
                                        <p:tgtEl>
                                          <p:spTgt spid="379910">
                                            <p:txEl>
                                              <p:pRg st="0" end="0"/>
                                            </p:txEl>
                                          </p:spTgt>
                                        </p:tgtEl>
                                        <p:attrNameLst>
                                          <p:attrName>ppt_h</p:attrName>
                                        </p:attrNameLst>
                                      </p:cBhvr>
                                      <p:tavLst>
                                        <p:tav tm="0">
                                          <p:val>
                                            <p:strVal val="ppt_h"/>
                                          </p:val>
                                        </p:tav>
                                        <p:tav tm="100000">
                                          <p:val>
                                            <p:strVal val="ppt_h"/>
                                          </p:val>
                                        </p:tav>
                                      </p:tavLst>
                                    </p:anim>
                                    <p:animEffect transition="out" filter="fade">
                                      <p:cBhvr>
                                        <p:cTn id="16" dur="1000"/>
                                        <p:tgtEl>
                                          <p:spTgt spid="379910">
                                            <p:txEl>
                                              <p:pRg st="0" end="0"/>
                                            </p:txEl>
                                          </p:spTgt>
                                        </p:tgtEl>
                                      </p:cBhvr>
                                    </p:animEffect>
                                    <p:set>
                                      <p:cBhvr>
                                        <p:cTn id="17" dur="1" fill="hold">
                                          <p:stCondLst>
                                            <p:cond delay="999"/>
                                          </p:stCondLst>
                                        </p:cTn>
                                        <p:tgtEl>
                                          <p:spTgt spid="379910">
                                            <p:txEl>
                                              <p:pRg st="0" end="0"/>
                                            </p:txEl>
                                          </p:spTgt>
                                        </p:tgtEl>
                                        <p:attrNameLst>
                                          <p:attrName>style.visibility</p:attrName>
                                        </p:attrNameLst>
                                      </p:cBhvr>
                                      <p:to>
                                        <p:strVal val="hidden"/>
                                      </p:to>
                                    </p:set>
                                  </p:childTnLst>
                                </p:cTn>
                              </p:par>
                              <p:par>
                                <p:cTn id="18" presetID="41" presetClass="entr" presetSubtype="0" fill="hold" nodeType="withEffect">
                                  <p:stCondLst>
                                    <p:cond delay="0"/>
                                  </p:stCondLst>
                                  <p:iterate type="lt">
                                    <p:tmPct val="10000"/>
                                  </p:iterate>
                                  <p:childTnLst>
                                    <p:set>
                                      <p:cBhvr>
                                        <p:cTn id="19" dur="1" fill="hold">
                                          <p:stCondLst>
                                            <p:cond delay="0"/>
                                          </p:stCondLst>
                                        </p:cTn>
                                        <p:tgtEl>
                                          <p:spTgt spid="379913">
                                            <p:txEl>
                                              <p:pRg st="0" end="0"/>
                                            </p:txEl>
                                          </p:spTgt>
                                        </p:tgtEl>
                                        <p:attrNameLst>
                                          <p:attrName>style.visibility</p:attrName>
                                        </p:attrNameLst>
                                      </p:cBhvr>
                                      <p:to>
                                        <p:strVal val="visible"/>
                                      </p:to>
                                    </p:set>
                                    <p:anim calcmode="lin" valueType="num">
                                      <p:cBhvr>
                                        <p:cTn id="20" dur="500" fill="hold"/>
                                        <p:tgtEl>
                                          <p:spTgt spid="3799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79913">
                                            <p:txEl>
                                              <p:pRg st="0" end="0"/>
                                            </p:txEl>
                                          </p:spTgt>
                                        </p:tgtEl>
                                        <p:attrNameLst>
                                          <p:attrName>ppt_y</p:attrName>
                                        </p:attrNameLst>
                                      </p:cBhvr>
                                      <p:tavLst>
                                        <p:tav tm="0">
                                          <p:val>
                                            <p:strVal val="#ppt_y"/>
                                          </p:val>
                                        </p:tav>
                                        <p:tav tm="100000">
                                          <p:val>
                                            <p:strVal val="#ppt_y"/>
                                          </p:val>
                                        </p:tav>
                                      </p:tavLst>
                                    </p:anim>
                                    <p:anim calcmode="lin" valueType="num">
                                      <p:cBhvr>
                                        <p:cTn id="22" dur="500" fill="hold"/>
                                        <p:tgtEl>
                                          <p:spTgt spid="3799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799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79913">
                                            <p:txEl>
                                              <p:pRg st="0" end="0"/>
                                            </p:txEl>
                                          </p:spTgt>
                                        </p:tgtEl>
                                      </p:cBhvr>
                                    </p:animEffect>
                                  </p:childTnLst>
                                </p:cTn>
                              </p:par>
                            </p:childTnLst>
                          </p:cTn>
                        </p:par>
                        <p:par>
                          <p:cTn id="25" fill="hold" nodeType="afterGroup">
                            <p:stCondLst>
                              <p:cond delay="1600"/>
                            </p:stCondLst>
                            <p:childTnLst>
                              <p:par>
                                <p:cTn id="26" presetID="50" presetClass="exit" presetSubtype="0" accel="100000" fill="hold" nodeType="afterEffect">
                                  <p:stCondLst>
                                    <p:cond delay="0"/>
                                  </p:stCondLst>
                                  <p:iterate type="lt">
                                    <p:tmPct val="0"/>
                                  </p:iterate>
                                  <p:childTnLst>
                                    <p:anim calcmode="lin" valueType="num">
                                      <p:cBhvr>
                                        <p:cTn id="27" dur="1000"/>
                                        <p:tgtEl>
                                          <p:spTgt spid="379913">
                                            <p:txEl>
                                              <p:pRg st="0" end="0"/>
                                            </p:txEl>
                                          </p:spTgt>
                                        </p:tgtEl>
                                        <p:attrNameLst>
                                          <p:attrName>ppt_w</p:attrName>
                                        </p:attrNameLst>
                                      </p:cBhvr>
                                      <p:tavLst>
                                        <p:tav tm="0">
                                          <p:val>
                                            <p:strVal val="ppt_w"/>
                                          </p:val>
                                        </p:tav>
                                        <p:tav tm="100000">
                                          <p:val>
                                            <p:strVal val="ppt_w+.3"/>
                                          </p:val>
                                        </p:tav>
                                      </p:tavLst>
                                    </p:anim>
                                    <p:anim calcmode="lin" valueType="num">
                                      <p:cBhvr>
                                        <p:cTn id="28" dur="1000"/>
                                        <p:tgtEl>
                                          <p:spTgt spid="379913">
                                            <p:txEl>
                                              <p:pRg st="0" end="0"/>
                                            </p:txEl>
                                          </p:spTgt>
                                        </p:tgtEl>
                                        <p:attrNameLst>
                                          <p:attrName>ppt_h</p:attrName>
                                        </p:attrNameLst>
                                      </p:cBhvr>
                                      <p:tavLst>
                                        <p:tav tm="0">
                                          <p:val>
                                            <p:strVal val="ppt_h"/>
                                          </p:val>
                                        </p:tav>
                                        <p:tav tm="100000">
                                          <p:val>
                                            <p:strVal val="ppt_h"/>
                                          </p:val>
                                        </p:tav>
                                      </p:tavLst>
                                    </p:anim>
                                    <p:animEffect transition="out" filter="fade">
                                      <p:cBhvr>
                                        <p:cTn id="29" dur="1000"/>
                                        <p:tgtEl>
                                          <p:spTgt spid="379913">
                                            <p:txEl>
                                              <p:pRg st="0" end="0"/>
                                            </p:txEl>
                                          </p:spTgt>
                                        </p:tgtEl>
                                      </p:cBhvr>
                                    </p:animEffect>
                                    <p:set>
                                      <p:cBhvr>
                                        <p:cTn id="30" dur="1" fill="hold">
                                          <p:stCondLst>
                                            <p:cond delay="999"/>
                                          </p:stCondLst>
                                        </p:cTn>
                                        <p:tgtEl>
                                          <p:spTgt spid="379913">
                                            <p:txEl>
                                              <p:pRg st="0" end="0"/>
                                            </p:txEl>
                                          </p:spTgt>
                                        </p:tgtEl>
                                        <p:attrNameLst>
                                          <p:attrName>style.visibility</p:attrName>
                                        </p:attrNameLst>
                                      </p:cBhvr>
                                      <p:to>
                                        <p:strVal val="hidden"/>
                                      </p:to>
                                    </p:set>
                                  </p:childTnLst>
                                </p:cTn>
                              </p:par>
                            </p:childTnLst>
                          </p:cTn>
                        </p:par>
                        <p:par>
                          <p:cTn id="31" fill="hold" nodeType="afterGroup">
                            <p:stCondLst>
                              <p:cond delay="2600"/>
                            </p:stCondLst>
                            <p:childTnLst>
                              <p:par>
                                <p:cTn id="32" presetID="41" presetClass="entr" presetSubtype="0" fill="hold" nodeType="afterEffect">
                                  <p:stCondLst>
                                    <p:cond delay="0"/>
                                  </p:stCondLst>
                                  <p:iterate type="lt">
                                    <p:tmPct val="10000"/>
                                  </p:iterate>
                                  <p:childTnLst>
                                    <p:set>
                                      <p:cBhvr>
                                        <p:cTn id="33" dur="1" fill="hold">
                                          <p:stCondLst>
                                            <p:cond delay="0"/>
                                          </p:stCondLst>
                                        </p:cTn>
                                        <p:tgtEl>
                                          <p:spTgt spid="379911">
                                            <p:txEl>
                                              <p:pRg st="0" end="0"/>
                                            </p:txEl>
                                          </p:spTgt>
                                        </p:tgtEl>
                                        <p:attrNameLst>
                                          <p:attrName>style.visibility</p:attrName>
                                        </p:attrNameLst>
                                      </p:cBhvr>
                                      <p:to>
                                        <p:strVal val="visible"/>
                                      </p:to>
                                    </p:set>
                                    <p:anim calcmode="lin" valueType="num">
                                      <p:cBhvr>
                                        <p:cTn id="34" dur="500" fill="hold"/>
                                        <p:tgtEl>
                                          <p:spTgt spid="3799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379911">
                                            <p:txEl>
                                              <p:pRg st="0" end="0"/>
                                            </p:txEl>
                                          </p:spTgt>
                                        </p:tgtEl>
                                        <p:attrNameLst>
                                          <p:attrName>ppt_y</p:attrName>
                                        </p:attrNameLst>
                                      </p:cBhvr>
                                      <p:tavLst>
                                        <p:tav tm="0">
                                          <p:val>
                                            <p:strVal val="#ppt_y"/>
                                          </p:val>
                                        </p:tav>
                                        <p:tav tm="100000">
                                          <p:val>
                                            <p:strVal val="#ppt_y"/>
                                          </p:val>
                                        </p:tav>
                                      </p:tavLst>
                                    </p:anim>
                                    <p:anim calcmode="lin" valueType="num">
                                      <p:cBhvr>
                                        <p:cTn id="36" dur="500" fill="hold"/>
                                        <p:tgtEl>
                                          <p:spTgt spid="3799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3799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379911">
                                            <p:txEl>
                                              <p:pRg st="0" end="0"/>
                                            </p:txEl>
                                          </p:spTgt>
                                        </p:tgtEl>
                                      </p:cBhvr>
                                    </p:animEffect>
                                  </p:childTnLst>
                                </p:cTn>
                              </p:par>
                            </p:childTnLst>
                          </p:cTn>
                        </p:par>
                        <p:par>
                          <p:cTn id="39" fill="hold" nodeType="afterGroup">
                            <p:stCondLst>
                              <p:cond delay="3650"/>
                            </p:stCondLst>
                            <p:childTnLst>
                              <p:par>
                                <p:cTn id="40" presetID="50" presetClass="exit" presetSubtype="0" accel="100000" fill="hold" nodeType="afterEffect">
                                  <p:stCondLst>
                                    <p:cond delay="0"/>
                                  </p:stCondLst>
                                  <p:iterate type="lt">
                                    <p:tmPct val="0"/>
                                  </p:iterate>
                                  <p:childTnLst>
                                    <p:anim calcmode="lin" valueType="num">
                                      <p:cBhvr>
                                        <p:cTn id="41" dur="1000"/>
                                        <p:tgtEl>
                                          <p:spTgt spid="379911">
                                            <p:txEl>
                                              <p:pRg st="0" end="0"/>
                                            </p:txEl>
                                          </p:spTgt>
                                        </p:tgtEl>
                                        <p:attrNameLst>
                                          <p:attrName>ppt_w</p:attrName>
                                        </p:attrNameLst>
                                      </p:cBhvr>
                                      <p:tavLst>
                                        <p:tav tm="0">
                                          <p:val>
                                            <p:strVal val="ppt_w"/>
                                          </p:val>
                                        </p:tav>
                                        <p:tav tm="100000">
                                          <p:val>
                                            <p:strVal val="ppt_w+.3"/>
                                          </p:val>
                                        </p:tav>
                                      </p:tavLst>
                                    </p:anim>
                                    <p:anim calcmode="lin" valueType="num">
                                      <p:cBhvr>
                                        <p:cTn id="42" dur="1000"/>
                                        <p:tgtEl>
                                          <p:spTgt spid="379911">
                                            <p:txEl>
                                              <p:pRg st="0" end="0"/>
                                            </p:txEl>
                                          </p:spTgt>
                                        </p:tgtEl>
                                        <p:attrNameLst>
                                          <p:attrName>ppt_h</p:attrName>
                                        </p:attrNameLst>
                                      </p:cBhvr>
                                      <p:tavLst>
                                        <p:tav tm="0">
                                          <p:val>
                                            <p:strVal val="ppt_h"/>
                                          </p:val>
                                        </p:tav>
                                        <p:tav tm="100000">
                                          <p:val>
                                            <p:strVal val="ppt_h"/>
                                          </p:val>
                                        </p:tav>
                                      </p:tavLst>
                                    </p:anim>
                                    <p:animEffect transition="out" filter="fade">
                                      <p:cBhvr>
                                        <p:cTn id="43" dur="1000"/>
                                        <p:tgtEl>
                                          <p:spTgt spid="379911">
                                            <p:txEl>
                                              <p:pRg st="0" end="0"/>
                                            </p:txEl>
                                          </p:spTgt>
                                        </p:tgtEl>
                                      </p:cBhvr>
                                    </p:animEffect>
                                    <p:set>
                                      <p:cBhvr>
                                        <p:cTn id="44" dur="1" fill="hold">
                                          <p:stCondLst>
                                            <p:cond delay="999"/>
                                          </p:stCondLst>
                                        </p:cTn>
                                        <p:tgtEl>
                                          <p:spTgt spid="379911">
                                            <p:txEl>
                                              <p:pRg st="0" end="0"/>
                                            </p:txEl>
                                          </p:spTgt>
                                        </p:tgtEl>
                                        <p:attrNameLst>
                                          <p:attrName>style.visibility</p:attrName>
                                        </p:attrNameLst>
                                      </p:cBhvr>
                                      <p:to>
                                        <p:strVal val="hidden"/>
                                      </p:to>
                                    </p:set>
                                  </p:childTnLst>
                                </p:cTn>
                              </p:par>
                            </p:childTnLst>
                          </p:cTn>
                        </p:par>
                        <p:par>
                          <p:cTn id="45" fill="hold" nodeType="afterGroup">
                            <p:stCondLst>
                              <p:cond delay="4650"/>
                            </p:stCondLst>
                            <p:childTnLst>
                              <p:par>
                                <p:cTn id="46" presetID="41" presetClass="entr" presetSubtype="0" fill="hold" nodeType="afterEffect">
                                  <p:stCondLst>
                                    <p:cond delay="0"/>
                                  </p:stCondLst>
                                  <p:iterate type="lt">
                                    <p:tmPct val="10000"/>
                                  </p:iterate>
                                  <p:childTnLst>
                                    <p:set>
                                      <p:cBhvr>
                                        <p:cTn id="47" dur="1" fill="hold">
                                          <p:stCondLst>
                                            <p:cond delay="0"/>
                                          </p:stCondLst>
                                        </p:cTn>
                                        <p:tgtEl>
                                          <p:spTgt spid="379915">
                                            <p:txEl>
                                              <p:pRg st="0" end="0"/>
                                            </p:txEl>
                                          </p:spTgt>
                                        </p:tgtEl>
                                        <p:attrNameLst>
                                          <p:attrName>style.visibility</p:attrName>
                                        </p:attrNameLst>
                                      </p:cBhvr>
                                      <p:to>
                                        <p:strVal val="visible"/>
                                      </p:to>
                                    </p:set>
                                    <p:anim calcmode="lin" valueType="num">
                                      <p:cBhvr>
                                        <p:cTn id="48" dur="500" fill="hold"/>
                                        <p:tgtEl>
                                          <p:spTgt spid="3799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379915">
                                            <p:txEl>
                                              <p:pRg st="0" end="0"/>
                                            </p:txEl>
                                          </p:spTgt>
                                        </p:tgtEl>
                                        <p:attrNameLst>
                                          <p:attrName>ppt_y</p:attrName>
                                        </p:attrNameLst>
                                      </p:cBhvr>
                                      <p:tavLst>
                                        <p:tav tm="0">
                                          <p:val>
                                            <p:strVal val="#ppt_y"/>
                                          </p:val>
                                        </p:tav>
                                        <p:tav tm="100000">
                                          <p:val>
                                            <p:strVal val="#ppt_y"/>
                                          </p:val>
                                        </p:tav>
                                      </p:tavLst>
                                    </p:anim>
                                    <p:anim calcmode="lin" valueType="num">
                                      <p:cBhvr>
                                        <p:cTn id="50" dur="500" fill="hold"/>
                                        <p:tgtEl>
                                          <p:spTgt spid="3799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3799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379915">
                                            <p:txEl>
                                              <p:pRg st="0" end="0"/>
                                            </p:txEl>
                                          </p:spTgt>
                                        </p:tgtEl>
                                      </p:cBhvr>
                                    </p:animEffect>
                                  </p:childTnLst>
                                </p:cTn>
                              </p:par>
                            </p:childTnLst>
                          </p:cTn>
                        </p:par>
                        <p:par>
                          <p:cTn id="53" fill="hold" nodeType="afterGroup">
                            <p:stCondLst>
                              <p:cond delay="5550"/>
                            </p:stCondLst>
                            <p:childTnLst>
                              <p:par>
                                <p:cTn id="54" presetID="50" presetClass="exit" presetSubtype="0" accel="100000" fill="hold" nodeType="afterEffect">
                                  <p:stCondLst>
                                    <p:cond delay="0"/>
                                  </p:stCondLst>
                                  <p:iterate type="lt">
                                    <p:tmPct val="0"/>
                                  </p:iterate>
                                  <p:childTnLst>
                                    <p:anim calcmode="lin" valueType="num">
                                      <p:cBhvr>
                                        <p:cTn id="55" dur="1000"/>
                                        <p:tgtEl>
                                          <p:spTgt spid="379915">
                                            <p:txEl>
                                              <p:pRg st="0" end="0"/>
                                            </p:txEl>
                                          </p:spTgt>
                                        </p:tgtEl>
                                        <p:attrNameLst>
                                          <p:attrName>ppt_w</p:attrName>
                                        </p:attrNameLst>
                                      </p:cBhvr>
                                      <p:tavLst>
                                        <p:tav tm="0">
                                          <p:val>
                                            <p:strVal val="ppt_w"/>
                                          </p:val>
                                        </p:tav>
                                        <p:tav tm="100000">
                                          <p:val>
                                            <p:strVal val="ppt_w+.3"/>
                                          </p:val>
                                        </p:tav>
                                      </p:tavLst>
                                    </p:anim>
                                    <p:anim calcmode="lin" valueType="num">
                                      <p:cBhvr>
                                        <p:cTn id="56" dur="1000"/>
                                        <p:tgtEl>
                                          <p:spTgt spid="379915">
                                            <p:txEl>
                                              <p:pRg st="0" end="0"/>
                                            </p:txEl>
                                          </p:spTgt>
                                        </p:tgtEl>
                                        <p:attrNameLst>
                                          <p:attrName>ppt_h</p:attrName>
                                        </p:attrNameLst>
                                      </p:cBhvr>
                                      <p:tavLst>
                                        <p:tav tm="0">
                                          <p:val>
                                            <p:strVal val="ppt_h"/>
                                          </p:val>
                                        </p:tav>
                                        <p:tav tm="100000">
                                          <p:val>
                                            <p:strVal val="ppt_h"/>
                                          </p:val>
                                        </p:tav>
                                      </p:tavLst>
                                    </p:anim>
                                    <p:animEffect transition="out" filter="fade">
                                      <p:cBhvr>
                                        <p:cTn id="57" dur="1000"/>
                                        <p:tgtEl>
                                          <p:spTgt spid="379915">
                                            <p:txEl>
                                              <p:pRg st="0" end="0"/>
                                            </p:txEl>
                                          </p:spTgt>
                                        </p:tgtEl>
                                      </p:cBhvr>
                                    </p:animEffect>
                                    <p:set>
                                      <p:cBhvr>
                                        <p:cTn id="58" dur="1" fill="hold">
                                          <p:stCondLst>
                                            <p:cond delay="999"/>
                                          </p:stCondLst>
                                        </p:cTn>
                                        <p:tgtEl>
                                          <p:spTgt spid="379915">
                                            <p:txEl>
                                              <p:pRg st="0" end="0"/>
                                            </p:txEl>
                                          </p:spTgt>
                                        </p:tgtEl>
                                        <p:attrNameLst>
                                          <p:attrName>style.visibility</p:attrName>
                                        </p:attrNameLst>
                                      </p:cBhvr>
                                      <p:to>
                                        <p:strVal val="hidden"/>
                                      </p:to>
                                    </p:set>
                                  </p:childTnLst>
                                </p:cTn>
                              </p:par>
                            </p:childTnLst>
                          </p:cTn>
                        </p:par>
                        <p:par>
                          <p:cTn id="59" fill="hold" nodeType="afterGroup">
                            <p:stCondLst>
                              <p:cond delay="6550"/>
                            </p:stCondLst>
                            <p:childTnLst>
                              <p:par>
                                <p:cTn id="60" presetID="41" presetClass="entr" presetSubtype="0" fill="hold" nodeType="afterEffect">
                                  <p:stCondLst>
                                    <p:cond delay="0"/>
                                  </p:stCondLst>
                                  <p:iterate type="lt">
                                    <p:tmPct val="10000"/>
                                  </p:iterate>
                                  <p:childTnLst>
                                    <p:set>
                                      <p:cBhvr>
                                        <p:cTn id="61" dur="1" fill="hold">
                                          <p:stCondLst>
                                            <p:cond delay="0"/>
                                          </p:stCondLst>
                                        </p:cTn>
                                        <p:tgtEl>
                                          <p:spTgt spid="379914">
                                            <p:txEl>
                                              <p:pRg st="0" end="0"/>
                                            </p:txEl>
                                          </p:spTgt>
                                        </p:tgtEl>
                                        <p:attrNameLst>
                                          <p:attrName>style.visibility</p:attrName>
                                        </p:attrNameLst>
                                      </p:cBhvr>
                                      <p:to>
                                        <p:strVal val="visible"/>
                                      </p:to>
                                    </p:set>
                                    <p:anim calcmode="lin" valueType="num">
                                      <p:cBhvr>
                                        <p:cTn id="62" dur="500" fill="hold"/>
                                        <p:tgtEl>
                                          <p:spTgt spid="37991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379914">
                                            <p:txEl>
                                              <p:pRg st="0" end="0"/>
                                            </p:txEl>
                                          </p:spTgt>
                                        </p:tgtEl>
                                        <p:attrNameLst>
                                          <p:attrName>ppt_y</p:attrName>
                                        </p:attrNameLst>
                                      </p:cBhvr>
                                      <p:tavLst>
                                        <p:tav tm="0">
                                          <p:val>
                                            <p:strVal val="#ppt_y"/>
                                          </p:val>
                                        </p:tav>
                                        <p:tav tm="100000">
                                          <p:val>
                                            <p:strVal val="#ppt_y"/>
                                          </p:val>
                                        </p:tav>
                                      </p:tavLst>
                                    </p:anim>
                                    <p:anim calcmode="lin" valueType="num">
                                      <p:cBhvr>
                                        <p:cTn id="64" dur="500" fill="hold"/>
                                        <p:tgtEl>
                                          <p:spTgt spid="37991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37991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379914">
                                            <p:txEl>
                                              <p:pRg st="0" end="0"/>
                                            </p:txEl>
                                          </p:spTgt>
                                        </p:tgtEl>
                                      </p:cBhvr>
                                    </p:animEffect>
                                  </p:childTnLst>
                                </p:cTn>
                              </p:par>
                            </p:childTnLst>
                          </p:cTn>
                        </p:par>
                        <p:par>
                          <p:cTn id="67" fill="hold" nodeType="afterGroup">
                            <p:stCondLst>
                              <p:cond delay="7450"/>
                            </p:stCondLst>
                            <p:childTnLst>
                              <p:par>
                                <p:cTn id="68" presetID="50" presetClass="exit" presetSubtype="0" accel="100000" fill="hold" nodeType="afterEffect">
                                  <p:stCondLst>
                                    <p:cond delay="0"/>
                                  </p:stCondLst>
                                  <p:iterate type="lt">
                                    <p:tmPct val="0"/>
                                  </p:iterate>
                                  <p:childTnLst>
                                    <p:anim calcmode="lin" valueType="num">
                                      <p:cBhvr>
                                        <p:cTn id="69" dur="1000"/>
                                        <p:tgtEl>
                                          <p:spTgt spid="379914">
                                            <p:txEl>
                                              <p:pRg st="0" end="0"/>
                                            </p:txEl>
                                          </p:spTgt>
                                        </p:tgtEl>
                                        <p:attrNameLst>
                                          <p:attrName>ppt_w</p:attrName>
                                        </p:attrNameLst>
                                      </p:cBhvr>
                                      <p:tavLst>
                                        <p:tav tm="0">
                                          <p:val>
                                            <p:strVal val="ppt_w"/>
                                          </p:val>
                                        </p:tav>
                                        <p:tav tm="100000">
                                          <p:val>
                                            <p:strVal val="ppt_w+.3"/>
                                          </p:val>
                                        </p:tav>
                                      </p:tavLst>
                                    </p:anim>
                                    <p:anim calcmode="lin" valueType="num">
                                      <p:cBhvr>
                                        <p:cTn id="70" dur="1000"/>
                                        <p:tgtEl>
                                          <p:spTgt spid="379914">
                                            <p:txEl>
                                              <p:pRg st="0" end="0"/>
                                            </p:txEl>
                                          </p:spTgt>
                                        </p:tgtEl>
                                        <p:attrNameLst>
                                          <p:attrName>ppt_h</p:attrName>
                                        </p:attrNameLst>
                                      </p:cBhvr>
                                      <p:tavLst>
                                        <p:tav tm="0">
                                          <p:val>
                                            <p:strVal val="ppt_h"/>
                                          </p:val>
                                        </p:tav>
                                        <p:tav tm="100000">
                                          <p:val>
                                            <p:strVal val="ppt_h"/>
                                          </p:val>
                                        </p:tav>
                                      </p:tavLst>
                                    </p:anim>
                                    <p:animEffect transition="out" filter="fade">
                                      <p:cBhvr>
                                        <p:cTn id="71" dur="1000"/>
                                        <p:tgtEl>
                                          <p:spTgt spid="379914">
                                            <p:txEl>
                                              <p:pRg st="0" end="0"/>
                                            </p:txEl>
                                          </p:spTgt>
                                        </p:tgtEl>
                                      </p:cBhvr>
                                    </p:animEffect>
                                    <p:set>
                                      <p:cBhvr>
                                        <p:cTn id="72" dur="1" fill="hold">
                                          <p:stCondLst>
                                            <p:cond delay="999"/>
                                          </p:stCondLst>
                                        </p:cTn>
                                        <p:tgtEl>
                                          <p:spTgt spid="379914">
                                            <p:txEl>
                                              <p:pRg st="0" end="0"/>
                                            </p:txEl>
                                          </p:spTgt>
                                        </p:tgtEl>
                                        <p:attrNameLst>
                                          <p:attrName>style.visibility</p:attrName>
                                        </p:attrNameLst>
                                      </p:cBhvr>
                                      <p:to>
                                        <p:strVal val="hidden"/>
                                      </p:to>
                                    </p:set>
                                  </p:childTnLst>
                                </p:cTn>
                              </p:par>
                            </p:childTnLst>
                          </p:cTn>
                        </p:par>
                        <p:par>
                          <p:cTn id="73" fill="hold" nodeType="afterGroup">
                            <p:stCondLst>
                              <p:cond delay="8450"/>
                            </p:stCondLst>
                            <p:childTnLst>
                              <p:par>
                                <p:cTn id="74" presetID="41" presetClass="entr" presetSubtype="0" fill="hold" nodeType="afterEffect">
                                  <p:stCondLst>
                                    <p:cond delay="0"/>
                                  </p:stCondLst>
                                  <p:iterate type="lt">
                                    <p:tmPct val="10000"/>
                                  </p:iterate>
                                  <p:childTnLst>
                                    <p:set>
                                      <p:cBhvr>
                                        <p:cTn id="75" dur="1" fill="hold">
                                          <p:stCondLst>
                                            <p:cond delay="0"/>
                                          </p:stCondLst>
                                        </p:cTn>
                                        <p:tgtEl>
                                          <p:spTgt spid="379912">
                                            <p:txEl>
                                              <p:pRg st="0" end="0"/>
                                            </p:txEl>
                                          </p:spTgt>
                                        </p:tgtEl>
                                        <p:attrNameLst>
                                          <p:attrName>style.visibility</p:attrName>
                                        </p:attrNameLst>
                                      </p:cBhvr>
                                      <p:to>
                                        <p:strVal val="visible"/>
                                      </p:to>
                                    </p:set>
                                    <p:anim calcmode="lin" valueType="num">
                                      <p:cBhvr>
                                        <p:cTn id="76" dur="500" fill="hold"/>
                                        <p:tgtEl>
                                          <p:spTgt spid="3799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77" dur="500" fill="hold"/>
                                        <p:tgtEl>
                                          <p:spTgt spid="379912">
                                            <p:txEl>
                                              <p:pRg st="0" end="0"/>
                                            </p:txEl>
                                          </p:spTgt>
                                        </p:tgtEl>
                                        <p:attrNameLst>
                                          <p:attrName>ppt_y</p:attrName>
                                        </p:attrNameLst>
                                      </p:cBhvr>
                                      <p:tavLst>
                                        <p:tav tm="0">
                                          <p:val>
                                            <p:strVal val="#ppt_y"/>
                                          </p:val>
                                        </p:tav>
                                        <p:tav tm="100000">
                                          <p:val>
                                            <p:strVal val="#ppt_y"/>
                                          </p:val>
                                        </p:tav>
                                      </p:tavLst>
                                    </p:anim>
                                    <p:anim calcmode="lin" valueType="num">
                                      <p:cBhvr>
                                        <p:cTn id="78" dur="500" fill="hold"/>
                                        <p:tgtEl>
                                          <p:spTgt spid="3799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9" dur="500" fill="hold"/>
                                        <p:tgtEl>
                                          <p:spTgt spid="3799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0" dur="500" tmFilter="0,0; .5, 1; 1, 1"/>
                                        <p:tgtEl>
                                          <p:spTgt spid="379912">
                                            <p:txEl>
                                              <p:pRg st="0" end="0"/>
                                            </p:txEl>
                                          </p:spTgt>
                                        </p:tgtEl>
                                      </p:cBhvr>
                                    </p:animEffect>
                                  </p:childTnLst>
                                </p:cTn>
                              </p:par>
                            </p:childTnLst>
                          </p:cTn>
                        </p:par>
                        <p:par>
                          <p:cTn id="81" fill="hold" nodeType="afterGroup">
                            <p:stCondLst>
                              <p:cond delay="9450"/>
                            </p:stCondLst>
                            <p:childTnLst>
                              <p:par>
                                <p:cTn id="82" presetID="50" presetClass="exit" presetSubtype="0" accel="100000" fill="hold" nodeType="afterEffect">
                                  <p:stCondLst>
                                    <p:cond delay="0"/>
                                  </p:stCondLst>
                                  <p:iterate type="lt">
                                    <p:tmPct val="0"/>
                                  </p:iterate>
                                  <p:childTnLst>
                                    <p:anim calcmode="lin" valueType="num">
                                      <p:cBhvr>
                                        <p:cTn id="83" dur="1000"/>
                                        <p:tgtEl>
                                          <p:spTgt spid="379912">
                                            <p:txEl>
                                              <p:pRg st="0" end="0"/>
                                            </p:txEl>
                                          </p:spTgt>
                                        </p:tgtEl>
                                        <p:attrNameLst>
                                          <p:attrName>ppt_w</p:attrName>
                                        </p:attrNameLst>
                                      </p:cBhvr>
                                      <p:tavLst>
                                        <p:tav tm="0">
                                          <p:val>
                                            <p:strVal val="ppt_w"/>
                                          </p:val>
                                        </p:tav>
                                        <p:tav tm="100000">
                                          <p:val>
                                            <p:strVal val="ppt_w+.3"/>
                                          </p:val>
                                        </p:tav>
                                      </p:tavLst>
                                    </p:anim>
                                    <p:anim calcmode="lin" valueType="num">
                                      <p:cBhvr>
                                        <p:cTn id="84" dur="1000"/>
                                        <p:tgtEl>
                                          <p:spTgt spid="379912">
                                            <p:txEl>
                                              <p:pRg st="0" end="0"/>
                                            </p:txEl>
                                          </p:spTgt>
                                        </p:tgtEl>
                                        <p:attrNameLst>
                                          <p:attrName>ppt_h</p:attrName>
                                        </p:attrNameLst>
                                      </p:cBhvr>
                                      <p:tavLst>
                                        <p:tav tm="0">
                                          <p:val>
                                            <p:strVal val="ppt_h"/>
                                          </p:val>
                                        </p:tav>
                                        <p:tav tm="100000">
                                          <p:val>
                                            <p:strVal val="ppt_h"/>
                                          </p:val>
                                        </p:tav>
                                      </p:tavLst>
                                    </p:anim>
                                    <p:animEffect transition="out" filter="fade">
                                      <p:cBhvr>
                                        <p:cTn id="85" dur="1000"/>
                                        <p:tgtEl>
                                          <p:spTgt spid="379912">
                                            <p:txEl>
                                              <p:pRg st="0" end="0"/>
                                            </p:txEl>
                                          </p:spTgt>
                                        </p:tgtEl>
                                      </p:cBhvr>
                                    </p:animEffect>
                                    <p:set>
                                      <p:cBhvr>
                                        <p:cTn id="86" dur="1" fill="hold">
                                          <p:stCondLst>
                                            <p:cond delay="999"/>
                                          </p:stCondLst>
                                        </p:cTn>
                                        <p:tgtEl>
                                          <p:spTgt spid="379912">
                                            <p:txEl>
                                              <p:pRg st="0" end="0"/>
                                            </p:txEl>
                                          </p:spTgt>
                                        </p:tgtEl>
                                        <p:attrNameLst>
                                          <p:attrName>style.visibility</p:attrName>
                                        </p:attrNameLst>
                                      </p:cBhvr>
                                      <p:to>
                                        <p:strVal val="hidden"/>
                                      </p:to>
                                    </p:set>
                                  </p:childTnLst>
                                </p:cTn>
                              </p:par>
                              <p:par>
                                <p:cTn id="87" presetID="13" presetClass="exit" presetSubtype="16" fill="hold" nodeType="withEffect">
                                  <p:stCondLst>
                                    <p:cond delay="0"/>
                                  </p:stCondLst>
                                  <p:childTnLst>
                                    <p:animEffect transition="out" filter="plus(in)">
                                      <p:cBhvr>
                                        <p:cTn id="88" dur="5000"/>
                                        <p:tgtEl>
                                          <p:spTgt spid="379907"/>
                                        </p:tgtEl>
                                      </p:cBhvr>
                                    </p:animEffect>
                                    <p:set>
                                      <p:cBhvr>
                                        <p:cTn id="89" dur="1" fill="hold">
                                          <p:stCondLst>
                                            <p:cond delay="4999"/>
                                          </p:stCondLst>
                                        </p:cTn>
                                        <p:tgtEl>
                                          <p:spTgt spid="379907"/>
                                        </p:tgtEl>
                                        <p:attrNameLst>
                                          <p:attrName>style.visibility</p:attrName>
                                        </p:attrNameLst>
                                      </p:cBhvr>
                                      <p:to>
                                        <p:strVal val="hidden"/>
                                      </p:to>
                                    </p:set>
                                  </p:childTnLst>
                                </p:cTn>
                              </p:par>
                              <p:par>
                                <p:cTn id="90" presetID="45" presetClass="entr" presetSubtype="0" fill="hold" nodeType="withEffect">
                                  <p:stCondLst>
                                    <p:cond delay="0"/>
                                  </p:stCondLst>
                                  <p:iterate type="lt">
                                    <p:tmPct val="10000"/>
                                  </p:iterate>
                                  <p:childTnLst>
                                    <p:set>
                                      <p:cBhvr>
                                        <p:cTn id="91" dur="1" fill="hold">
                                          <p:stCondLst>
                                            <p:cond delay="0"/>
                                          </p:stCondLst>
                                        </p:cTn>
                                        <p:tgtEl>
                                          <p:spTgt spid="379909">
                                            <p:txEl>
                                              <p:pRg st="0" end="0"/>
                                            </p:txEl>
                                          </p:spTgt>
                                        </p:tgtEl>
                                        <p:attrNameLst>
                                          <p:attrName>style.visibility</p:attrName>
                                        </p:attrNameLst>
                                      </p:cBhvr>
                                      <p:to>
                                        <p:strVal val="visible"/>
                                      </p:to>
                                    </p:set>
                                    <p:animEffect transition="in" filter="fade">
                                      <p:cBhvr>
                                        <p:cTn id="92" dur="3000"/>
                                        <p:tgtEl>
                                          <p:spTgt spid="379909">
                                            <p:txEl>
                                              <p:pRg st="0" end="0"/>
                                            </p:txEl>
                                          </p:spTgt>
                                        </p:tgtEl>
                                      </p:cBhvr>
                                    </p:animEffect>
                                    <p:anim calcmode="lin" valueType="num">
                                      <p:cBhvr>
                                        <p:cTn id="93" dur="3000" fill="hold"/>
                                        <p:tgtEl>
                                          <p:spTgt spid="379909">
                                            <p:txEl>
                                              <p:pRg st="0" end="0"/>
                                            </p:txEl>
                                          </p:spTgt>
                                        </p:tgtEl>
                                        <p:attrNameLst>
                                          <p:attrName>ppt_w</p:attrName>
                                        </p:attrNameLst>
                                      </p:cBhvr>
                                      <p:tavLst>
                                        <p:tav tm="0" fmla="#ppt_w*sin(2.5*pi*$)">
                                          <p:val>
                                            <p:fltVal val="0"/>
                                          </p:val>
                                        </p:tav>
                                        <p:tav tm="100000">
                                          <p:val>
                                            <p:fltVal val="1"/>
                                          </p:val>
                                        </p:tav>
                                      </p:tavLst>
                                    </p:anim>
                                    <p:anim calcmode="lin" valueType="num">
                                      <p:cBhvr>
                                        <p:cTn id="94" dur="3000" fill="hold"/>
                                        <p:tgtEl>
                                          <p:spTgt spid="379909">
                                            <p:txEl>
                                              <p:pRg st="0" end="0"/>
                                            </p:txEl>
                                          </p:spTgt>
                                        </p:tgtEl>
                                        <p:attrNameLst>
                                          <p:attrName>ppt_h</p:attrName>
                                        </p:attrNameLst>
                                      </p:cBhvr>
                                      <p:tavLst>
                                        <p:tav tm="0">
                                          <p:val>
                                            <p:strVal val="#ppt_h"/>
                                          </p:val>
                                        </p:tav>
                                        <p:tav tm="100000">
                                          <p:val>
                                            <p:strVal val="#ppt_h"/>
                                          </p:val>
                                        </p:tav>
                                      </p:tavLst>
                                    </p:anim>
                                  </p:childTnLst>
                                </p:cTn>
                              </p:par>
                              <p:par>
                                <p:cTn id="95" presetID="45" presetClass="entr" presetSubtype="0" fill="hold" grpId="1" nodeType="withEffect">
                                  <p:stCondLst>
                                    <p:cond delay="0"/>
                                  </p:stCondLst>
                                  <p:iterate type="lt">
                                    <p:tmPct val="10000"/>
                                  </p:iterate>
                                  <p:childTnLst>
                                    <p:set>
                                      <p:cBhvr>
                                        <p:cTn id="96" dur="1" fill="hold">
                                          <p:stCondLst>
                                            <p:cond delay="0"/>
                                          </p:stCondLst>
                                        </p:cTn>
                                        <p:tgtEl>
                                          <p:spTgt spid="379908"/>
                                        </p:tgtEl>
                                        <p:attrNameLst>
                                          <p:attrName>style.visibility</p:attrName>
                                        </p:attrNameLst>
                                      </p:cBhvr>
                                      <p:to>
                                        <p:strVal val="visible"/>
                                      </p:to>
                                    </p:set>
                                    <p:animEffect transition="in" filter="fade">
                                      <p:cBhvr>
                                        <p:cTn id="97" dur="3000"/>
                                        <p:tgtEl>
                                          <p:spTgt spid="379908"/>
                                        </p:tgtEl>
                                      </p:cBhvr>
                                    </p:animEffect>
                                    <p:anim calcmode="lin" valueType="num">
                                      <p:cBhvr>
                                        <p:cTn id="98" dur="3000" fill="hold"/>
                                        <p:tgtEl>
                                          <p:spTgt spid="379908"/>
                                        </p:tgtEl>
                                        <p:attrNameLst>
                                          <p:attrName>ppt_w</p:attrName>
                                        </p:attrNameLst>
                                      </p:cBhvr>
                                      <p:tavLst>
                                        <p:tav tm="0" fmla="#ppt_w*sin(2.5*pi*$)">
                                          <p:val>
                                            <p:fltVal val="0"/>
                                          </p:val>
                                        </p:tav>
                                        <p:tav tm="100000">
                                          <p:val>
                                            <p:fltVal val="1"/>
                                          </p:val>
                                        </p:tav>
                                      </p:tavLst>
                                    </p:anim>
                                    <p:anim calcmode="lin" valueType="num">
                                      <p:cBhvr>
                                        <p:cTn id="99" dur="3000" fill="hold"/>
                                        <p:tgtEl>
                                          <p:spTgt spid="379908"/>
                                        </p:tgtEl>
                                        <p:attrNameLst>
                                          <p:attrName>ppt_h</p:attrName>
                                        </p:attrNameLst>
                                      </p:cBhvr>
                                      <p:tavLst>
                                        <p:tav tm="0">
                                          <p:val>
                                            <p:strVal val="#ppt_h"/>
                                          </p:val>
                                        </p:tav>
                                        <p:tav tm="100000">
                                          <p:val>
                                            <p:strVal val="#ppt_h"/>
                                          </p:val>
                                        </p:tav>
                                      </p:tavLst>
                                    </p:anim>
                                  </p:childTnLst>
                                </p:cTn>
                              </p:par>
                            </p:childTnLst>
                          </p:cTn>
                        </p:par>
                        <p:par>
                          <p:cTn id="100" fill="hold" nodeType="afterGroup">
                            <p:stCondLst>
                              <p:cond delay="16350"/>
                            </p:stCondLst>
                            <p:childTnLst>
                              <p:par>
                                <p:cTn id="101" presetID="7" presetClass="exit" presetSubtype="1" fill="hold" nodeType="afterEffect">
                                  <p:stCondLst>
                                    <p:cond delay="0"/>
                                  </p:stCondLst>
                                  <p:iterate type="lt">
                                    <p:tmPct val="0"/>
                                  </p:iterate>
                                  <p:childTnLst>
                                    <p:anim calcmode="lin" valueType="num">
                                      <p:cBhvr additive="base">
                                        <p:cTn id="102" dur="5000"/>
                                        <p:tgtEl>
                                          <p:spTgt spid="379909">
                                            <p:txEl>
                                              <p:pRg st="0" end="0"/>
                                            </p:txEl>
                                          </p:spTgt>
                                        </p:tgtEl>
                                        <p:attrNameLst>
                                          <p:attrName>ppt_x</p:attrName>
                                        </p:attrNameLst>
                                      </p:cBhvr>
                                      <p:tavLst>
                                        <p:tav tm="0">
                                          <p:val>
                                            <p:strVal val="ppt_x"/>
                                          </p:val>
                                        </p:tav>
                                        <p:tav tm="100000">
                                          <p:val>
                                            <p:strVal val="ppt_x"/>
                                          </p:val>
                                        </p:tav>
                                      </p:tavLst>
                                    </p:anim>
                                    <p:anim calcmode="lin" valueType="num">
                                      <p:cBhvr additive="base">
                                        <p:cTn id="103" dur="5000"/>
                                        <p:tgtEl>
                                          <p:spTgt spid="379909">
                                            <p:txEl>
                                              <p:pRg st="0" end="0"/>
                                            </p:txEl>
                                          </p:spTgt>
                                        </p:tgtEl>
                                        <p:attrNameLst>
                                          <p:attrName>ppt_y</p:attrName>
                                        </p:attrNameLst>
                                      </p:cBhvr>
                                      <p:tavLst>
                                        <p:tav tm="0">
                                          <p:val>
                                            <p:strVal val="ppt_y"/>
                                          </p:val>
                                        </p:tav>
                                        <p:tav tm="100000">
                                          <p:val>
                                            <p:strVal val="0-ppt_h/2"/>
                                          </p:val>
                                        </p:tav>
                                      </p:tavLst>
                                    </p:anim>
                                    <p:set>
                                      <p:cBhvr>
                                        <p:cTn id="104" dur="1" fill="hold">
                                          <p:stCondLst>
                                            <p:cond delay="4999"/>
                                          </p:stCondLst>
                                        </p:cTn>
                                        <p:tgtEl>
                                          <p:spTgt spid="379909">
                                            <p:txEl>
                                              <p:pRg st="0" end="0"/>
                                            </p:txEl>
                                          </p:spTgt>
                                        </p:tgtEl>
                                        <p:attrNameLst>
                                          <p:attrName>style.visibility</p:attrName>
                                        </p:attrNameLst>
                                      </p:cBhvr>
                                      <p:to>
                                        <p:strVal val="hidden"/>
                                      </p:to>
                                    </p:set>
                                  </p:childTnLst>
                                </p:cTn>
                              </p:par>
                              <p:par>
                                <p:cTn id="105" presetID="7" presetClass="exit" presetSubtype="4" fill="hold" grpId="0" nodeType="withEffect">
                                  <p:stCondLst>
                                    <p:cond delay="0"/>
                                  </p:stCondLst>
                                  <p:iterate type="lt">
                                    <p:tmPct val="0"/>
                                  </p:iterate>
                                  <p:childTnLst>
                                    <p:anim calcmode="lin" valueType="num">
                                      <p:cBhvr additive="base">
                                        <p:cTn id="106" dur="5000"/>
                                        <p:tgtEl>
                                          <p:spTgt spid="379908"/>
                                        </p:tgtEl>
                                        <p:attrNameLst>
                                          <p:attrName>ppt_x</p:attrName>
                                        </p:attrNameLst>
                                      </p:cBhvr>
                                      <p:tavLst>
                                        <p:tav tm="0">
                                          <p:val>
                                            <p:strVal val="ppt_x"/>
                                          </p:val>
                                        </p:tav>
                                        <p:tav tm="100000">
                                          <p:val>
                                            <p:strVal val="ppt_x"/>
                                          </p:val>
                                        </p:tav>
                                      </p:tavLst>
                                    </p:anim>
                                    <p:anim calcmode="lin" valueType="num">
                                      <p:cBhvr additive="base">
                                        <p:cTn id="107" dur="5000"/>
                                        <p:tgtEl>
                                          <p:spTgt spid="379908"/>
                                        </p:tgtEl>
                                        <p:attrNameLst>
                                          <p:attrName>ppt_y</p:attrName>
                                        </p:attrNameLst>
                                      </p:cBhvr>
                                      <p:tavLst>
                                        <p:tav tm="0">
                                          <p:val>
                                            <p:strVal val="ppt_y"/>
                                          </p:val>
                                        </p:tav>
                                        <p:tav tm="100000">
                                          <p:val>
                                            <p:strVal val="1+ppt_h/2"/>
                                          </p:val>
                                        </p:tav>
                                      </p:tavLst>
                                    </p:anim>
                                    <p:set>
                                      <p:cBhvr>
                                        <p:cTn id="108" dur="1" fill="hold">
                                          <p:stCondLst>
                                            <p:cond delay="4999"/>
                                          </p:stCondLst>
                                        </p:cTn>
                                        <p:tgtEl>
                                          <p:spTgt spid="3799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08" grpId="0"/>
      <p:bldP spid="379908" grpId="1"/>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5410200" y="0"/>
            <a:ext cx="3657600" cy="4495800"/>
          </a:xfrm>
          <a:solidFill>
            <a:srgbClr val="000000"/>
          </a:solidFill>
        </p:spPr>
        <p:txBody>
          <a:bodyPr/>
          <a:lstStyle/>
          <a:p>
            <a:pPr eaLnBrk="1" hangingPunct="1">
              <a:defRPr/>
            </a:pPr>
            <a:r>
              <a:rPr lang="en-US" sz="3600" b="1">
                <a:solidFill>
                  <a:schemeClr val="tx1"/>
                </a:solidFill>
                <a:latin typeface="Arial Black" charset="0"/>
                <a:ea typeface="ＭＳ Ｐゴシック" charset="0"/>
                <a:cs typeface="ＭＳ Ｐゴシック" charset="0"/>
              </a:rPr>
              <a:t>Nehemiah wisely invest</a:t>
            </a:r>
            <a:r>
              <a:rPr kumimoji="1" lang="en-US" sz="3600" b="1">
                <a:solidFill>
                  <a:schemeClr val="tx1"/>
                </a:solidFill>
                <a:latin typeface="Arial Black" charset="0"/>
                <a:ea typeface="ＭＳ Ｐゴシック" charset="0"/>
                <a:cs typeface="ＭＳ Ｐゴシック" charset="0"/>
              </a:rPr>
              <a:t>igated the situation before getting started</a:t>
            </a:r>
            <a:endParaRPr lang="en-US">
              <a:solidFill>
                <a:schemeClr val="tx1"/>
              </a:solidFill>
              <a:latin typeface="Times New Roman" charset="0"/>
              <a:ea typeface="ＭＳ Ｐゴシック" charset="0"/>
              <a:cs typeface="ＭＳ Ｐゴシック" charset="0"/>
            </a:endParaRPr>
          </a:p>
        </p:txBody>
      </p:sp>
      <p:pic>
        <p:nvPicPr>
          <p:cNvPr id="746499" name="Picture 3" descr="info Nehemiah sees the rubble in Jerusalem by Tiss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33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52269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5" descr="C:\Documents and Settings\Enrico\Bureaublad\sbc\crossroads\sermons\nehemiah\Hands_and_Feet.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42875"/>
            <a:ext cx="9144000" cy="655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499" name="Rectangle 2"/>
          <p:cNvSpPr>
            <a:spLocks noGrp="1" noChangeArrowheads="1"/>
          </p:cNvSpPr>
          <p:nvPr>
            <p:ph type="ctrTitle"/>
          </p:nvPr>
        </p:nvSpPr>
        <p:spPr>
          <a:xfrm>
            <a:off x="0" y="142876"/>
            <a:ext cx="9144000" cy="1424667"/>
          </a:xfr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pPr marL="719138" indent="-719138" algn="l" eaLnBrk="1" hangingPunct="1"/>
            <a:r>
              <a:rPr lang="nl-NL" sz="3600" b="1" dirty="0">
                <a:effectLst>
                  <a:glow rad="177800">
                    <a:schemeClr val="tx1"/>
                  </a:glow>
                </a:effectLst>
                <a:latin typeface="Arial Black" charset="0"/>
                <a:cs typeface="ＭＳ Ｐゴシック" charset="0"/>
              </a:rPr>
              <a:t>2. God </a:t>
            </a:r>
            <a:r>
              <a:rPr lang="nl-NL" sz="3600" b="1" dirty="0" err="1">
                <a:solidFill>
                  <a:srgbClr val="FFFF00"/>
                </a:solidFill>
                <a:effectLst>
                  <a:glow rad="177800">
                    <a:schemeClr val="tx1"/>
                  </a:glow>
                </a:effectLst>
                <a:latin typeface="Arial Black" charset="0"/>
                <a:cs typeface="ＭＳ Ｐゴシック" charset="0"/>
              </a:rPr>
              <a:t>rallies</a:t>
            </a:r>
            <a:r>
              <a:rPr lang="nl-NL" sz="3600" b="1" dirty="0">
                <a:solidFill>
                  <a:srgbClr val="FFFF00"/>
                </a:solidFill>
                <a:effectLst>
                  <a:glow rad="177800">
                    <a:schemeClr val="tx1"/>
                  </a:glow>
                </a:effectLst>
                <a:latin typeface="Arial Black" charset="0"/>
                <a:cs typeface="ＭＳ Ｐゴシック" charset="0"/>
              </a:rPr>
              <a:t> </a:t>
            </a:r>
            <a:r>
              <a:rPr lang="nl-NL" sz="3600" b="1" dirty="0" err="1">
                <a:effectLst>
                  <a:glow rad="177800">
                    <a:schemeClr val="tx1"/>
                  </a:glow>
                </a:effectLst>
                <a:latin typeface="Arial Black" charset="0"/>
                <a:cs typeface="ＭＳ Ｐゴシック" charset="0"/>
              </a:rPr>
              <a:t>us</a:t>
            </a:r>
            <a:r>
              <a:rPr lang="nl-NL" sz="3600" b="1" dirty="0">
                <a:effectLst>
                  <a:glow rad="177800">
                    <a:schemeClr val="tx1"/>
                  </a:glow>
                </a:effectLst>
                <a:latin typeface="Arial Black" charset="0"/>
                <a:cs typeface="ＭＳ Ｐゴシック" charset="0"/>
              </a:rPr>
              <a:t> </a:t>
            </a:r>
            <a:r>
              <a:rPr lang="nl-NL" sz="3600" b="1" dirty="0" err="1">
                <a:effectLst>
                  <a:glow rad="177800">
                    <a:schemeClr val="tx1"/>
                  </a:glow>
                </a:effectLst>
                <a:latin typeface="Arial Black" charset="0"/>
                <a:cs typeface="ＭＳ Ｐゴシック" charset="0"/>
              </a:rPr>
              <a:t>to</a:t>
            </a:r>
            <a:r>
              <a:rPr lang="nl-NL" sz="3600" b="1" dirty="0">
                <a:effectLst>
                  <a:glow rad="177800">
                    <a:schemeClr val="tx1"/>
                  </a:glow>
                </a:effectLst>
                <a:latin typeface="Arial Black" charset="0"/>
                <a:cs typeface="ＭＳ Ｐゴシック" charset="0"/>
              </a:rPr>
              <a:t> </a:t>
            </a:r>
            <a:r>
              <a:rPr lang="nl-NL" sz="3600" b="1" dirty="0" err="1">
                <a:effectLst>
                  <a:glow rad="177800">
                    <a:schemeClr val="tx1"/>
                  </a:glow>
                </a:effectLst>
                <a:latin typeface="Arial Black" charset="0"/>
                <a:cs typeface="ＭＳ Ｐゴシック" charset="0"/>
              </a:rPr>
              <a:t>honor</a:t>
            </a:r>
            <a:r>
              <a:rPr lang="nl-NL" sz="3600" b="1" dirty="0">
                <a:effectLst>
                  <a:glow rad="177800">
                    <a:schemeClr val="tx1"/>
                  </a:glow>
                </a:effectLst>
                <a:latin typeface="Arial Black" charset="0"/>
                <a:cs typeface="ＭＳ Ｐゴシック" charset="0"/>
              </a:rPr>
              <a:t> his name </a:t>
            </a:r>
            <a:r>
              <a:rPr lang="nl-NL" sz="3600" b="1" dirty="0" err="1">
                <a:effectLst>
                  <a:glow rad="177800">
                    <a:schemeClr val="tx1"/>
                  </a:glow>
                </a:effectLst>
                <a:latin typeface="Arial Black" charset="0"/>
                <a:cs typeface="ＭＳ Ｐゴシック" charset="0"/>
              </a:rPr>
              <a:t>once</a:t>
            </a:r>
            <a:r>
              <a:rPr lang="nl-NL" sz="3600" b="1" dirty="0">
                <a:effectLst>
                  <a:glow rad="177800">
                    <a:schemeClr val="tx1"/>
                  </a:glow>
                </a:effectLst>
                <a:latin typeface="Arial Black" charset="0"/>
                <a:cs typeface="ＭＳ Ｐゴシック" charset="0"/>
              </a:rPr>
              <a:t> </a:t>
            </a:r>
            <a:r>
              <a:rPr lang="nl-NL" sz="3600" b="1" dirty="0" err="1">
                <a:effectLst>
                  <a:glow rad="177800">
                    <a:schemeClr val="tx1"/>
                  </a:glow>
                </a:effectLst>
                <a:latin typeface="Arial Black" charset="0"/>
                <a:cs typeface="ＭＳ Ｐゴシック" charset="0"/>
              </a:rPr>
              <a:t>again</a:t>
            </a:r>
            <a:r>
              <a:rPr lang="nl-NL" sz="3600" b="1" dirty="0">
                <a:effectLst>
                  <a:glow rad="177800">
                    <a:schemeClr val="tx1"/>
                  </a:glow>
                </a:effectLst>
                <a:latin typeface="Arial Black" charset="0"/>
                <a:cs typeface="ＭＳ Ｐゴシック" charset="0"/>
              </a:rPr>
              <a:t>  (2:16-18).</a:t>
            </a:r>
          </a:p>
        </p:txBody>
      </p:sp>
      <p:sp>
        <p:nvSpPr>
          <p:cNvPr id="4" name="Rectangle 2"/>
          <p:cNvSpPr txBox="1">
            <a:spLocks noChangeArrowheads="1"/>
          </p:cNvSpPr>
          <p:nvPr/>
        </p:nvSpPr>
        <p:spPr bwMode="auto">
          <a:xfrm>
            <a:off x="0" y="5422900"/>
            <a:ext cx="9144000" cy="1311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eaLnBrk="1" hangingPunct="1"/>
            <a:r>
              <a:rPr lang="nl-NL" sz="4800" b="1" dirty="0">
                <a:effectLst>
                  <a:glow rad="165100">
                    <a:srgbClr val="000000"/>
                  </a:glow>
                </a:effectLst>
                <a:latin typeface="Lucida Handwriting" charset="0"/>
              </a:rPr>
              <a:t>HANDS &amp; FEET</a:t>
            </a:r>
          </a:p>
        </p:txBody>
      </p:sp>
    </p:spTree>
    <p:extLst>
      <p:ext uri="{BB962C8B-B14F-4D97-AF65-F5344CB8AC3E}">
        <p14:creationId xmlns:p14="http://schemas.microsoft.com/office/powerpoint/2010/main" val="5429322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40752"/>
            <a:ext cx="9144000" cy="6217248"/>
          </a:xfrm>
          <a:prstGeom prst="rect">
            <a:avLst/>
          </a:prstGeom>
        </p:spPr>
      </p:pic>
      <p:sp>
        <p:nvSpPr>
          <p:cNvPr id="217091" name="TextBox 13"/>
          <p:cNvSpPr txBox="1">
            <a:spLocks noChangeArrowheads="1"/>
          </p:cNvSpPr>
          <p:nvPr/>
        </p:nvSpPr>
        <p:spPr bwMode="auto">
          <a:xfrm>
            <a:off x="0" y="752"/>
            <a:ext cx="9144000" cy="1200329"/>
          </a:xfrm>
          <a:prstGeom prst="rect">
            <a:avLst/>
          </a:prstGeom>
          <a:noFill/>
          <a:ln w="9525">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719138" indent="-719138" fontAlgn="base">
              <a:spcBef>
                <a:spcPct val="0"/>
              </a:spcBef>
              <a:spcAft>
                <a:spcPct val="0"/>
              </a:spcAft>
              <a:defRPr sz="3600" b="1">
                <a:solidFill>
                  <a:srgbClr val="FFFFFF"/>
                </a:solidFill>
                <a:effectLst>
                  <a:glow rad="177800">
                    <a:schemeClr val="tx1"/>
                  </a:glow>
                </a:effectLst>
                <a:latin typeface="Arial Black" charset="0"/>
                <a:ea typeface="ＭＳ Ｐゴシック" charset="0"/>
                <a:cs typeface="ＭＳ Ｐゴシック" charset="0"/>
              </a:defRPr>
            </a:lvl1pPr>
            <a:lvl2pPr algn="ctr"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Times New Roman" charset="0"/>
              </a:defRPr>
            </a:lvl6pPr>
            <a:lvl7pPr marL="914400" algn="ctr" fontAlgn="base">
              <a:spcBef>
                <a:spcPct val="0"/>
              </a:spcBef>
              <a:spcAft>
                <a:spcPct val="0"/>
              </a:spcAft>
              <a:defRPr sz="4400">
                <a:solidFill>
                  <a:schemeClr val="tx2"/>
                </a:solidFill>
                <a:latin typeface="Times New Roman" charset="0"/>
              </a:defRPr>
            </a:lvl7pPr>
            <a:lvl8pPr marL="1371600" algn="ctr" fontAlgn="base">
              <a:spcBef>
                <a:spcPct val="0"/>
              </a:spcBef>
              <a:spcAft>
                <a:spcPct val="0"/>
              </a:spcAft>
              <a:defRPr sz="4400">
                <a:solidFill>
                  <a:schemeClr val="tx2"/>
                </a:solidFill>
                <a:latin typeface="Times New Roman" charset="0"/>
              </a:defRPr>
            </a:lvl8pPr>
            <a:lvl9pPr marL="1828800" algn="ctr" fontAlgn="base">
              <a:spcBef>
                <a:spcPct val="0"/>
              </a:spcBef>
              <a:spcAft>
                <a:spcPct val="0"/>
              </a:spcAft>
              <a:defRPr sz="4400">
                <a:solidFill>
                  <a:schemeClr val="tx2"/>
                </a:solidFill>
                <a:latin typeface="Times New Roman" charset="0"/>
              </a:defRPr>
            </a:lvl9pPr>
          </a:lstStyle>
          <a:p>
            <a:pPr marL="1017588" indent="-1017588"/>
            <a:r>
              <a:rPr lang="en-US" dirty="0">
                <a:solidFill>
                  <a:schemeClr val="tx1"/>
                </a:solidFill>
                <a:effectLst>
                  <a:glow rad="177800">
                    <a:schemeClr val="bg1"/>
                  </a:glow>
                </a:effectLst>
              </a:rPr>
              <a:t>3.	God </a:t>
            </a:r>
            <a:r>
              <a:rPr lang="en-US" dirty="0">
                <a:solidFill>
                  <a:srgbClr val="FF0000"/>
                </a:solidFill>
                <a:effectLst>
                  <a:glow rad="177800">
                    <a:schemeClr val="bg1"/>
                  </a:glow>
                </a:effectLst>
              </a:rPr>
              <a:t>defends</a:t>
            </a:r>
            <a:r>
              <a:rPr lang="en-US" dirty="0">
                <a:solidFill>
                  <a:schemeClr val="tx1"/>
                </a:solidFill>
                <a:effectLst>
                  <a:glow rad="177800">
                    <a:schemeClr val="bg1"/>
                  </a:glow>
                </a:effectLst>
              </a:rPr>
              <a:t> us against potential setbacks (2:19-20).</a:t>
            </a:r>
          </a:p>
        </p:txBody>
      </p:sp>
    </p:spTree>
    <p:extLst>
      <p:ext uri="{BB962C8B-B14F-4D97-AF65-F5344CB8AC3E}">
        <p14:creationId xmlns:p14="http://schemas.microsoft.com/office/powerpoint/2010/main" val="11388494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Nehemiah 3</a:t>
            </a:r>
          </a:p>
        </p:txBody>
      </p:sp>
    </p:spTree>
    <p:extLst>
      <p:ext uri="{BB962C8B-B14F-4D97-AF65-F5344CB8AC3E}">
        <p14:creationId xmlns:p14="http://schemas.microsoft.com/office/powerpoint/2010/main" val="22177857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4854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175"/>
            <a:ext cx="9144000"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pic>
      <p:sp>
        <p:nvSpPr>
          <p:cNvPr id="748546" name="Rectangle 3"/>
          <p:cNvSpPr>
            <a:spLocks noGrp="1" noChangeArrowheads="1"/>
          </p:cNvSpPr>
          <p:nvPr>
            <p:ph type="title" idx="4294967295"/>
          </p:nvPr>
        </p:nvSpPr>
        <p:spPr>
          <a:xfrm>
            <a:off x="0" y="0"/>
            <a:ext cx="4859338" cy="1447800"/>
          </a:xfrm>
          <a:solidFill>
            <a:srgbClr val="000000"/>
          </a:solidFill>
        </p:spPr>
        <p:txBody>
          <a:bodyPr/>
          <a:lstStyle/>
          <a:p>
            <a:pPr algn="ctr"/>
            <a:r>
              <a:rPr lang="en-US" sz="4000" b="1">
                <a:solidFill>
                  <a:srgbClr val="FFFFFF"/>
                </a:solidFill>
                <a:latin typeface="Arial" charset="0"/>
                <a:ea typeface="ＭＳ Ｐゴシック" charset="0"/>
                <a:cs typeface="ＭＳ Ｐゴシック" charset="0"/>
              </a:rPr>
              <a:t>Enemies in Nehemiah</a:t>
            </a:r>
            <a:r>
              <a:rPr lang="mr-IN" altLang="ja-JP" sz="4000" b="1">
                <a:solidFill>
                  <a:srgbClr val="FFFFFF"/>
                </a:solidFill>
                <a:latin typeface="Arial" charset="0"/>
                <a:ea typeface="ＭＳ Ｐゴシック" charset="0"/>
                <a:cs typeface="ＭＳ Ｐゴシック" charset="0"/>
              </a:rPr>
              <a:t>'</a:t>
            </a:r>
            <a:r>
              <a:rPr lang="en-US" sz="4000" b="1">
                <a:solidFill>
                  <a:srgbClr val="FFFFFF"/>
                </a:solidFill>
                <a:latin typeface="Arial" charset="0"/>
                <a:ea typeface="ＭＳ Ｐゴシック" charset="0"/>
                <a:cs typeface="ＭＳ Ｐゴシック" charset="0"/>
              </a:rPr>
              <a:t>s Time</a:t>
            </a:r>
            <a:endParaRPr lang="en-US" sz="4000" b="1">
              <a:latin typeface="Times New Roman" charset="0"/>
              <a:ea typeface="ＭＳ Ｐゴシック" charset="0"/>
              <a:cs typeface="ＭＳ Ｐゴシック" charset="0"/>
            </a:endParaRPr>
          </a:p>
        </p:txBody>
      </p:sp>
      <p:sp>
        <p:nvSpPr>
          <p:cNvPr id="187397" name="AutoShape 5"/>
          <p:cNvSpPr>
            <a:spLocks noChangeArrowheads="1"/>
          </p:cNvSpPr>
          <p:nvPr/>
        </p:nvSpPr>
        <p:spPr bwMode="auto">
          <a:xfrm>
            <a:off x="2362200" y="4419600"/>
            <a:ext cx="3124200" cy="2438400"/>
          </a:xfrm>
          <a:prstGeom prst="irregularSeal2">
            <a:avLst/>
          </a:prstGeom>
          <a:solidFill>
            <a:srgbClr val="FF0000"/>
          </a:solidFill>
          <a:ln w="9525">
            <a:solidFill>
              <a:schemeClr val="tx1"/>
            </a:solidFill>
            <a:miter lim="800000"/>
            <a:headEnd/>
            <a:tailEnd/>
          </a:ln>
          <a:effectLst>
            <a:outerShdw blurRad="63500" sy="50000" rotWithShape="0">
              <a:srgbClr val="000000">
                <a:alpha val="74998"/>
              </a:srgbClr>
            </a:outerShdw>
          </a:effectLst>
        </p:spPr>
        <p:txBody>
          <a:bodyPr wrap="none" anchor="ctr"/>
          <a:lstStyle/>
          <a:p>
            <a:pPr algn="ctr" defTabSz="914400" eaLnBrk="0" fontAlgn="base" hangingPunct="0">
              <a:spcBef>
                <a:spcPct val="0"/>
              </a:spcBef>
              <a:spcAft>
                <a:spcPct val="0"/>
              </a:spcAft>
              <a:defRPr/>
            </a:pPr>
            <a:r>
              <a:rPr kumimoji="1" lang="en-US" sz="3200" b="1">
                <a:solidFill>
                  <a:srgbClr val="FFFFFF"/>
                </a:solidFill>
                <a:effectLst>
                  <a:outerShdw blurRad="38100" dist="38100" dir="2700000" algn="tl">
                    <a:srgbClr val="000000"/>
                  </a:outerShdw>
                </a:effectLst>
                <a:latin typeface="Arial" charset="0"/>
                <a:ea typeface="ＭＳ Ｐゴシック" charset="0"/>
                <a:cs typeface="ＭＳ Ｐゴシック" charset="0"/>
              </a:rPr>
              <a:t>Geshom </a:t>
            </a:r>
            <a:br>
              <a:rPr kumimoji="1" lang="en-US" sz="3200" b="1">
                <a:solidFill>
                  <a:srgbClr val="FFFFFF"/>
                </a:solidFill>
                <a:effectLst>
                  <a:outerShdw blurRad="38100" dist="38100" dir="2700000" algn="tl">
                    <a:srgbClr val="000000"/>
                  </a:outerShdw>
                </a:effectLst>
                <a:latin typeface="Arial" charset="0"/>
                <a:ea typeface="ＭＳ Ｐゴシック" charset="0"/>
                <a:cs typeface="ＭＳ Ｐゴシック" charset="0"/>
              </a:rPr>
            </a:br>
            <a:r>
              <a:rPr kumimoji="1" lang="en-US" sz="3200" b="1">
                <a:solidFill>
                  <a:srgbClr val="FFFFFF"/>
                </a:solidFill>
                <a:effectLst>
                  <a:outerShdw blurRad="38100" dist="38100" dir="2700000" algn="tl">
                    <a:srgbClr val="000000"/>
                  </a:outerShdw>
                </a:effectLst>
                <a:latin typeface="Arial" charset="0"/>
                <a:ea typeface="ＭＳ Ｐゴシック" charset="0"/>
                <a:cs typeface="ＭＳ Ｐゴシック" charset="0"/>
              </a:rPr>
              <a:t>the Arab</a:t>
            </a:r>
            <a:endParaRPr kumimoji="1" lang="en-US" sz="3200" b="1">
              <a:solidFill>
                <a:srgbClr val="FFFFFF"/>
              </a:solidFill>
              <a:latin typeface="Arial" charset="0"/>
              <a:ea typeface="ＭＳ Ｐゴシック" charset="0"/>
              <a:cs typeface="ＭＳ Ｐゴシック" charset="0"/>
            </a:endParaRPr>
          </a:p>
        </p:txBody>
      </p:sp>
      <p:sp>
        <p:nvSpPr>
          <p:cNvPr id="187399" name="AutoShape 7"/>
          <p:cNvSpPr>
            <a:spLocks noChangeArrowheads="1"/>
          </p:cNvSpPr>
          <p:nvPr/>
        </p:nvSpPr>
        <p:spPr bwMode="auto">
          <a:xfrm>
            <a:off x="5105400" y="-381000"/>
            <a:ext cx="3124200" cy="2438400"/>
          </a:xfrm>
          <a:prstGeom prst="irregularSeal2">
            <a:avLst/>
          </a:prstGeom>
          <a:solidFill>
            <a:srgbClr val="FF0000"/>
          </a:solidFill>
          <a:ln w="9525">
            <a:solidFill>
              <a:schemeClr val="tx1"/>
            </a:solidFill>
            <a:miter lim="800000"/>
            <a:headEnd/>
            <a:tailEnd/>
          </a:ln>
          <a:effectLst>
            <a:outerShdw blurRad="63500" sy="50000" rotWithShape="0">
              <a:srgbClr val="000000">
                <a:alpha val="74998"/>
              </a:srgbClr>
            </a:outerShdw>
          </a:effectLst>
        </p:spPr>
        <p:txBody>
          <a:bodyPr wrap="none" anchor="ctr"/>
          <a:lstStyle/>
          <a:p>
            <a:pPr algn="ctr" defTabSz="914400" eaLnBrk="0" fontAlgn="base" hangingPunct="0">
              <a:spcBef>
                <a:spcPct val="0"/>
              </a:spcBef>
              <a:spcAft>
                <a:spcPct val="0"/>
              </a:spcAft>
              <a:defRPr/>
            </a:pPr>
            <a:r>
              <a:rPr kumimoji="1" lang="en-US" sz="3200" b="1">
                <a:solidFill>
                  <a:srgbClr val="FFFFFF"/>
                </a:solidFill>
                <a:effectLst>
                  <a:outerShdw blurRad="38100" dist="38100" dir="2700000" algn="tl">
                    <a:srgbClr val="000000"/>
                  </a:outerShdw>
                </a:effectLst>
                <a:latin typeface="Arial" charset="0"/>
                <a:ea typeface="ＭＳ Ｐゴシック" charset="0"/>
                <a:cs typeface="ＭＳ Ｐゴシック" charset="0"/>
              </a:rPr>
              <a:t>Sanballat </a:t>
            </a:r>
            <a:br>
              <a:rPr kumimoji="1" lang="en-US" sz="3200" b="1">
                <a:solidFill>
                  <a:srgbClr val="FFFFFF"/>
                </a:solidFill>
                <a:effectLst>
                  <a:outerShdw blurRad="38100" dist="38100" dir="2700000" algn="tl">
                    <a:srgbClr val="000000"/>
                  </a:outerShdw>
                </a:effectLst>
                <a:latin typeface="Arial" charset="0"/>
                <a:ea typeface="ＭＳ Ｐゴシック" charset="0"/>
                <a:cs typeface="ＭＳ Ｐゴシック" charset="0"/>
              </a:rPr>
            </a:br>
            <a:r>
              <a:rPr kumimoji="1" lang="en-US" sz="3200" b="1">
                <a:solidFill>
                  <a:srgbClr val="FFFFFF"/>
                </a:solidFill>
                <a:effectLst>
                  <a:outerShdw blurRad="38100" dist="38100" dir="2700000" algn="tl">
                    <a:srgbClr val="000000"/>
                  </a:outerShdw>
                </a:effectLst>
                <a:latin typeface="Arial" charset="0"/>
                <a:ea typeface="ＭＳ Ｐゴシック" charset="0"/>
                <a:cs typeface="ＭＳ Ｐゴシック" charset="0"/>
              </a:rPr>
              <a:t>the Samaritan</a:t>
            </a:r>
            <a:endParaRPr kumimoji="1" lang="en-US" sz="3200" b="1">
              <a:solidFill>
                <a:srgbClr val="FFFFFF"/>
              </a:solidFill>
              <a:latin typeface="Arial" charset="0"/>
              <a:ea typeface="ＭＳ Ｐゴシック" charset="0"/>
              <a:cs typeface="ＭＳ Ｐゴシック" charset="0"/>
            </a:endParaRPr>
          </a:p>
        </p:txBody>
      </p:sp>
      <p:sp>
        <p:nvSpPr>
          <p:cNvPr id="187400" name="AutoShape 8"/>
          <p:cNvSpPr>
            <a:spLocks noChangeArrowheads="1"/>
          </p:cNvSpPr>
          <p:nvPr/>
        </p:nvSpPr>
        <p:spPr bwMode="auto">
          <a:xfrm>
            <a:off x="6300788" y="2349500"/>
            <a:ext cx="3124200" cy="2438400"/>
          </a:xfrm>
          <a:prstGeom prst="irregularSeal2">
            <a:avLst/>
          </a:prstGeom>
          <a:solidFill>
            <a:srgbClr val="FF0000"/>
          </a:solidFill>
          <a:ln w="9525">
            <a:solidFill>
              <a:schemeClr val="tx1"/>
            </a:solidFill>
            <a:miter lim="800000"/>
            <a:headEnd/>
            <a:tailEnd/>
          </a:ln>
          <a:effectLst>
            <a:outerShdw blurRad="63500" sy="50000" rotWithShape="0">
              <a:srgbClr val="000000">
                <a:alpha val="74998"/>
              </a:srgbClr>
            </a:outerShdw>
          </a:effectLst>
        </p:spPr>
        <p:txBody>
          <a:bodyPr wrap="none" anchor="ctr"/>
          <a:lstStyle/>
          <a:p>
            <a:pPr algn="ctr" defTabSz="914400" eaLnBrk="0" fontAlgn="base" hangingPunct="0">
              <a:spcBef>
                <a:spcPct val="0"/>
              </a:spcBef>
              <a:spcAft>
                <a:spcPct val="0"/>
              </a:spcAft>
              <a:defRPr/>
            </a:pPr>
            <a:r>
              <a:rPr kumimoji="1" lang="en-US" sz="3200" b="1">
                <a:solidFill>
                  <a:srgbClr val="FFFFFF"/>
                </a:solidFill>
                <a:effectLst>
                  <a:outerShdw blurRad="38100" dist="38100" dir="2700000" algn="tl">
                    <a:srgbClr val="000000"/>
                  </a:outerShdw>
                </a:effectLst>
                <a:latin typeface="Arial" charset="0"/>
                <a:ea typeface="ＭＳ Ｐゴシック" charset="0"/>
                <a:cs typeface="ＭＳ Ｐゴシック" charset="0"/>
              </a:rPr>
              <a:t>Tobiah </a:t>
            </a:r>
            <a:br>
              <a:rPr kumimoji="1" lang="en-US" sz="3200" b="1">
                <a:solidFill>
                  <a:srgbClr val="FFFFFF"/>
                </a:solidFill>
                <a:effectLst>
                  <a:outerShdw blurRad="38100" dist="38100" dir="2700000" algn="tl">
                    <a:srgbClr val="000000"/>
                  </a:outerShdw>
                </a:effectLst>
                <a:latin typeface="Arial" charset="0"/>
                <a:ea typeface="ＭＳ Ｐゴシック" charset="0"/>
                <a:cs typeface="ＭＳ Ｐゴシック" charset="0"/>
              </a:rPr>
            </a:br>
            <a:r>
              <a:rPr kumimoji="1" lang="en-US" sz="3200" b="1">
                <a:solidFill>
                  <a:srgbClr val="FFFFFF"/>
                </a:solidFill>
                <a:effectLst>
                  <a:outerShdw blurRad="38100" dist="38100" dir="2700000" algn="tl">
                    <a:srgbClr val="000000"/>
                  </a:outerShdw>
                </a:effectLst>
                <a:latin typeface="Arial" charset="0"/>
                <a:ea typeface="ＭＳ Ｐゴシック" charset="0"/>
                <a:cs typeface="ＭＳ Ｐゴシック" charset="0"/>
              </a:rPr>
              <a:t>the Ammonite</a:t>
            </a:r>
            <a:endParaRPr kumimoji="1" lang="en-US" sz="3200" b="1">
              <a:solidFill>
                <a:srgbClr val="FFFFFF"/>
              </a:solidFill>
              <a:latin typeface="Arial" charset="0"/>
              <a:ea typeface="ＭＳ Ｐゴシック" charset="0"/>
              <a:cs typeface="ＭＳ Ｐゴシック" charset="0"/>
            </a:endParaRPr>
          </a:p>
        </p:txBody>
      </p:sp>
      <p:pic>
        <p:nvPicPr>
          <p:cNvPr id="748550" name="Picture 1" descr="titlestonewall50b.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48200" y="2590800"/>
            <a:ext cx="2171700" cy="808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8551" name="Text Box 10"/>
          <p:cNvSpPr txBox="1">
            <a:spLocks noChangeArrowheads="1"/>
          </p:cNvSpPr>
          <p:nvPr/>
        </p:nvSpPr>
        <p:spPr bwMode="auto">
          <a:xfrm>
            <a:off x="4837113" y="2743200"/>
            <a:ext cx="18256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baseline="0">
                <a:solidFill>
                  <a:srgbClr val="000000"/>
                </a:solidFill>
                <a:latin typeface="Arial" charset="0"/>
              </a:rPr>
              <a:t>NEHEMIAH</a:t>
            </a:r>
          </a:p>
        </p:txBody>
      </p:sp>
    </p:spTree>
    <p:extLst>
      <p:ext uri="{BB962C8B-B14F-4D97-AF65-F5344CB8AC3E}">
        <p14:creationId xmlns:p14="http://schemas.microsoft.com/office/powerpoint/2010/main" val="33681967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87397"/>
                                        </p:tgtEl>
                                        <p:attrNameLst>
                                          <p:attrName>style.visibility</p:attrName>
                                        </p:attrNameLst>
                                      </p:cBhvr>
                                      <p:to>
                                        <p:strVal val="visible"/>
                                      </p:to>
                                    </p:set>
                                    <p:anim calcmode="lin" valueType="num">
                                      <p:cBhvr>
                                        <p:cTn id="7" dur="500" decel="50000" fill="hold">
                                          <p:stCondLst>
                                            <p:cond delay="0"/>
                                          </p:stCondLst>
                                        </p:cTn>
                                        <p:tgtEl>
                                          <p:spTgt spid="18739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8739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87397"/>
                                        </p:tgtEl>
                                        <p:attrNameLst>
                                          <p:attrName>ppt_w</p:attrName>
                                        </p:attrNameLst>
                                      </p:cBhvr>
                                      <p:tavLst>
                                        <p:tav tm="0">
                                          <p:val>
                                            <p:strVal val="#ppt_w*.05"/>
                                          </p:val>
                                        </p:tav>
                                        <p:tav tm="100000">
                                          <p:val>
                                            <p:strVal val="#ppt_w"/>
                                          </p:val>
                                        </p:tav>
                                      </p:tavLst>
                                    </p:anim>
                                    <p:anim calcmode="lin" valueType="num">
                                      <p:cBhvr>
                                        <p:cTn id="10" dur="1000" fill="hold"/>
                                        <p:tgtEl>
                                          <p:spTgt spid="18739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8739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8739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8739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8739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87399"/>
                                        </p:tgtEl>
                                        <p:attrNameLst>
                                          <p:attrName>style.visibility</p:attrName>
                                        </p:attrNameLst>
                                      </p:cBhvr>
                                      <p:to>
                                        <p:strVal val="visible"/>
                                      </p:to>
                                    </p:set>
                                    <p:anim calcmode="lin" valueType="num">
                                      <p:cBhvr>
                                        <p:cTn id="19" dur="500" decel="50000" fill="hold">
                                          <p:stCondLst>
                                            <p:cond delay="0"/>
                                          </p:stCondLst>
                                        </p:cTn>
                                        <p:tgtEl>
                                          <p:spTgt spid="187399"/>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87399"/>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87399"/>
                                        </p:tgtEl>
                                        <p:attrNameLst>
                                          <p:attrName>ppt_w</p:attrName>
                                        </p:attrNameLst>
                                      </p:cBhvr>
                                      <p:tavLst>
                                        <p:tav tm="0">
                                          <p:val>
                                            <p:strVal val="#ppt_w*.05"/>
                                          </p:val>
                                        </p:tav>
                                        <p:tav tm="100000">
                                          <p:val>
                                            <p:strVal val="#ppt_w"/>
                                          </p:val>
                                        </p:tav>
                                      </p:tavLst>
                                    </p:anim>
                                    <p:anim calcmode="lin" valueType="num">
                                      <p:cBhvr>
                                        <p:cTn id="22" dur="1000" fill="hold"/>
                                        <p:tgtEl>
                                          <p:spTgt spid="187399"/>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87399"/>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87399"/>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87399"/>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8739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187400"/>
                                        </p:tgtEl>
                                        <p:attrNameLst>
                                          <p:attrName>style.visibility</p:attrName>
                                        </p:attrNameLst>
                                      </p:cBhvr>
                                      <p:to>
                                        <p:strVal val="visible"/>
                                      </p:to>
                                    </p:set>
                                    <p:anim calcmode="lin" valueType="num">
                                      <p:cBhvr>
                                        <p:cTn id="31" dur="500" decel="50000" fill="hold">
                                          <p:stCondLst>
                                            <p:cond delay="0"/>
                                          </p:stCondLst>
                                        </p:cTn>
                                        <p:tgtEl>
                                          <p:spTgt spid="187400"/>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87400"/>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87400"/>
                                        </p:tgtEl>
                                        <p:attrNameLst>
                                          <p:attrName>ppt_w</p:attrName>
                                        </p:attrNameLst>
                                      </p:cBhvr>
                                      <p:tavLst>
                                        <p:tav tm="0">
                                          <p:val>
                                            <p:strVal val="#ppt_w*.05"/>
                                          </p:val>
                                        </p:tav>
                                        <p:tav tm="100000">
                                          <p:val>
                                            <p:strVal val="#ppt_w"/>
                                          </p:val>
                                        </p:tav>
                                      </p:tavLst>
                                    </p:anim>
                                    <p:anim calcmode="lin" valueType="num">
                                      <p:cBhvr>
                                        <p:cTn id="34" dur="1000" fill="hold"/>
                                        <p:tgtEl>
                                          <p:spTgt spid="187400"/>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87400"/>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87400"/>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87400"/>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87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7" grpId="0" animBg="1"/>
      <p:bldP spid="187399" grpId="0" animBg="1"/>
      <p:bldP spid="18740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1" name="Rectangle 1028"/>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pic>
        <p:nvPicPr>
          <p:cNvPr id="788482" name="Picture 1" descr="rubbledwallrebuild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84288"/>
            <a:ext cx="7543800" cy="5573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483" name="Title 2"/>
          <p:cNvSpPr>
            <a:spLocks noGrp="1"/>
          </p:cNvSpPr>
          <p:nvPr>
            <p:ph type="title" idx="4294967295"/>
          </p:nvPr>
        </p:nvSpPr>
        <p:spPr>
          <a:xfrm>
            <a:off x="0" y="-26988"/>
            <a:ext cx="8991600" cy="1676401"/>
          </a:xfrm>
        </p:spPr>
        <p:txBody>
          <a:bodyPr/>
          <a:lstStyle/>
          <a:p>
            <a:pPr algn="r" eaLnBrk="1" hangingPunct="1"/>
            <a:r>
              <a:rPr lang="en-US" b="1">
                <a:solidFill>
                  <a:schemeClr val="bg1"/>
                </a:solidFill>
                <a:latin typeface="Arial" charset="0"/>
                <a:ea typeface="Osaka" charset="0"/>
                <a:cs typeface="Osaka" charset="0"/>
              </a:rPr>
              <a:t>How does God help us serve Him when we</a:t>
            </a:r>
            <a:r>
              <a:rPr lang="mr-IN" b="1">
                <a:solidFill>
                  <a:schemeClr val="bg1"/>
                </a:solidFill>
                <a:latin typeface="Arial" charset="0"/>
                <a:ea typeface="Osaka" charset="0"/>
                <a:cs typeface="Osaka" charset="0"/>
              </a:rPr>
              <a:t>'</a:t>
            </a:r>
            <a:r>
              <a:rPr lang="en-US" b="1">
                <a:solidFill>
                  <a:schemeClr val="bg1"/>
                </a:solidFill>
                <a:latin typeface="Arial" charset="0"/>
                <a:ea typeface="Osaka" charset="0"/>
                <a:cs typeface="Osaka" charset="0"/>
              </a:rPr>
              <a:t>re </a:t>
            </a:r>
            <a:r>
              <a:rPr lang="en-US" b="1">
                <a:solidFill>
                  <a:schemeClr val="hlink"/>
                </a:solidFill>
                <a:latin typeface="Arial" charset="0"/>
                <a:ea typeface="Osaka" charset="0"/>
                <a:cs typeface="Osaka" charset="0"/>
              </a:rPr>
              <a:t>opposed</a:t>
            </a:r>
            <a:r>
              <a:rPr lang="en-US" b="1">
                <a:solidFill>
                  <a:schemeClr val="bg1"/>
                </a:solidFill>
                <a:latin typeface="Arial" charset="0"/>
                <a:ea typeface="Osaka" charset="0"/>
                <a:cs typeface="Osaka" charset="0"/>
              </a:rPr>
              <a:t>?</a:t>
            </a:r>
            <a:endParaRPr lang="en-US" b="1">
              <a:solidFill>
                <a:schemeClr val="tx1"/>
              </a:solidFill>
              <a:latin typeface="Times New Roman" charset="0"/>
              <a:ea typeface="Osaka" charset="0"/>
              <a:cs typeface="Osaka" charset="0"/>
            </a:endParaRPr>
          </a:p>
        </p:txBody>
      </p:sp>
    </p:spTree>
    <p:extLst>
      <p:ext uri="{BB962C8B-B14F-4D97-AF65-F5344CB8AC3E}">
        <p14:creationId xmlns:p14="http://schemas.microsoft.com/office/powerpoint/2010/main" val="20854841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29" name="Rectangle 6"/>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pic>
        <p:nvPicPr>
          <p:cNvPr id="790530" name="Picture 1" descr="bricktinyNehemia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2286000"/>
            <a:ext cx="254635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0531" name="Title 3"/>
          <p:cNvSpPr>
            <a:spLocks noGrp="1"/>
          </p:cNvSpPr>
          <p:nvPr>
            <p:ph type="title" idx="4294967295"/>
          </p:nvPr>
        </p:nvSpPr>
        <p:spPr>
          <a:xfrm>
            <a:off x="571500" y="76200"/>
            <a:ext cx="8115300" cy="1447800"/>
          </a:xfrm>
        </p:spPr>
        <p:txBody>
          <a:bodyPr/>
          <a:lstStyle/>
          <a:p>
            <a:pPr marL="566738" indent="-566738" eaLnBrk="1" hangingPunct="1"/>
            <a:r>
              <a:rPr lang="en-US">
                <a:latin typeface="Helvetica" charset="0"/>
                <a:ea typeface="Osaka" charset="0"/>
                <a:cs typeface="Osaka" charset="0"/>
              </a:rPr>
              <a:t>1.  God helps us to be</a:t>
            </a:r>
            <a:r>
              <a:rPr lang="en-US" sz="5400">
                <a:solidFill>
                  <a:srgbClr val="FFFF00"/>
                </a:solidFill>
                <a:latin typeface="Helvetica" charset="0"/>
                <a:ea typeface="Osaka" charset="0"/>
                <a:cs typeface="Osaka" charset="0"/>
              </a:rPr>
              <a:t> sensible</a:t>
            </a:r>
            <a:r>
              <a:rPr lang="en-US">
                <a:latin typeface="Helvetica" charset="0"/>
                <a:ea typeface="Osaka" charset="0"/>
                <a:cs typeface="Osaka" charset="0"/>
              </a:rPr>
              <a:t> to overcome opposition.</a:t>
            </a:r>
            <a:endParaRPr lang="en-US">
              <a:solidFill>
                <a:schemeClr val="tx1"/>
              </a:solidFill>
              <a:latin typeface="Times New Roman" charset="0"/>
              <a:ea typeface="Osaka" charset="0"/>
              <a:cs typeface="Osaka" charset="0"/>
            </a:endParaRPr>
          </a:p>
        </p:txBody>
      </p:sp>
      <p:sp>
        <p:nvSpPr>
          <p:cNvPr id="193540" name="Title 3"/>
          <p:cNvSpPr>
            <a:spLocks/>
          </p:cNvSpPr>
          <p:nvPr/>
        </p:nvSpPr>
        <p:spPr bwMode="auto">
          <a:xfrm>
            <a:off x="2971800" y="1828800"/>
            <a:ext cx="60960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468313" indent="-468313" defTabSz="914400" fontAlgn="base">
              <a:spcBef>
                <a:spcPct val="0"/>
              </a:spcBef>
              <a:spcAft>
                <a:spcPct val="0"/>
              </a:spcAft>
            </a:pPr>
            <a:r>
              <a:rPr kumimoji="1" lang="en-US" sz="4000">
                <a:solidFill>
                  <a:srgbClr val="FFFFFF"/>
                </a:solidFill>
                <a:latin typeface="Helvetica" charset="0"/>
                <a:ea typeface="Osaka" charset="0"/>
                <a:cs typeface="Osaka" charset="0"/>
              </a:rPr>
              <a:t>•	</a:t>
            </a:r>
            <a:r>
              <a:rPr kumimoji="1" lang="en-US" sz="4000">
                <a:solidFill>
                  <a:srgbClr val="FFFF00"/>
                </a:solidFill>
                <a:latin typeface="Helvetica" charset="0"/>
                <a:ea typeface="Osaka" charset="0"/>
                <a:cs typeface="Osaka" charset="0"/>
              </a:rPr>
              <a:t>Geographic</a:t>
            </a:r>
            <a:r>
              <a:rPr kumimoji="1" lang="en-US" sz="4000">
                <a:solidFill>
                  <a:srgbClr val="FFFFFF"/>
                </a:solidFill>
                <a:latin typeface="Helvetica" charset="0"/>
                <a:ea typeface="Osaka" charset="0"/>
                <a:cs typeface="Osaka" charset="0"/>
              </a:rPr>
              <a:t>: They worked at the right spots on the wall</a:t>
            </a:r>
            <a:br>
              <a:rPr kumimoji="1" lang="en-US" sz="4000">
                <a:solidFill>
                  <a:srgbClr val="FFFFFF"/>
                </a:solidFill>
                <a:latin typeface="Helvetica" charset="0"/>
                <a:ea typeface="Osaka" charset="0"/>
                <a:cs typeface="Osaka" charset="0"/>
              </a:rPr>
            </a:br>
            <a:br>
              <a:rPr kumimoji="1" lang="en-US" sz="4000">
                <a:solidFill>
                  <a:srgbClr val="FFFFFF"/>
                </a:solidFill>
                <a:latin typeface="Helvetica" charset="0"/>
                <a:ea typeface="Osaka" charset="0"/>
                <a:cs typeface="Osaka" charset="0"/>
              </a:rPr>
            </a:br>
            <a:br>
              <a:rPr kumimoji="1" lang="en-US" sz="4000">
                <a:solidFill>
                  <a:srgbClr val="FFFFFF"/>
                </a:solidFill>
                <a:latin typeface="Helvetica" charset="0"/>
                <a:ea typeface="Osaka" charset="0"/>
                <a:cs typeface="Osaka" charset="0"/>
              </a:rPr>
            </a:br>
            <a:endParaRPr kumimoji="1" lang="en-US" sz="4000">
              <a:solidFill>
                <a:srgbClr val="FFFF00"/>
              </a:solidFill>
              <a:latin typeface="Helvetica" charset="0"/>
              <a:ea typeface="Osaka" charset="0"/>
              <a:cs typeface="Osaka" charset="0"/>
            </a:endParaRPr>
          </a:p>
        </p:txBody>
      </p:sp>
      <p:sp>
        <p:nvSpPr>
          <p:cNvPr id="193541" name="Title 3"/>
          <p:cNvSpPr>
            <a:spLocks/>
          </p:cNvSpPr>
          <p:nvPr/>
        </p:nvSpPr>
        <p:spPr bwMode="auto">
          <a:xfrm>
            <a:off x="1447800" y="1600200"/>
            <a:ext cx="7696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914400" fontAlgn="base">
              <a:spcBef>
                <a:spcPct val="0"/>
              </a:spcBef>
              <a:spcAft>
                <a:spcPct val="0"/>
              </a:spcAft>
            </a:pPr>
            <a:r>
              <a:rPr kumimoji="1" lang="en-US" sz="4000">
                <a:solidFill>
                  <a:srgbClr val="FFFFFF"/>
                </a:solidFill>
                <a:latin typeface="Helvetica" charset="0"/>
                <a:ea typeface="Osaka" charset="0"/>
                <a:cs typeface="Osaka" charset="0"/>
              </a:rPr>
              <a:t>A.  Nehemiah 3 makes sense…</a:t>
            </a:r>
          </a:p>
        </p:txBody>
      </p:sp>
    </p:spTree>
    <p:extLst>
      <p:ext uri="{BB962C8B-B14F-4D97-AF65-F5344CB8AC3E}">
        <p14:creationId xmlns:p14="http://schemas.microsoft.com/office/powerpoint/2010/main" val="35921050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3541"/>
                                        </p:tgtEl>
                                        <p:attrNameLst>
                                          <p:attrName>style.visibility</p:attrName>
                                        </p:attrNameLst>
                                      </p:cBhvr>
                                      <p:to>
                                        <p:strVal val="visible"/>
                                      </p:to>
                                    </p:set>
                                    <p:animEffect transition="in" filter="dissolve">
                                      <p:cBhvr>
                                        <p:cTn id="7" dur="500"/>
                                        <p:tgtEl>
                                          <p:spTgt spid="1935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3540">
                                            <p:txEl>
                                              <p:pRg st="0" end="0"/>
                                            </p:txEl>
                                          </p:spTgt>
                                        </p:tgtEl>
                                        <p:attrNameLst>
                                          <p:attrName>style.visibility</p:attrName>
                                        </p:attrNameLst>
                                      </p:cBhvr>
                                      <p:to>
                                        <p:strVal val="visible"/>
                                      </p:to>
                                    </p:set>
                                    <p:animEffect transition="in" filter="dissolve">
                                      <p:cBhvr>
                                        <p:cTn id="12" dur="500"/>
                                        <p:tgtEl>
                                          <p:spTgt spid="1935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0" grpId="0" build="p"/>
      <p:bldP spid="19354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257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5113" y="0"/>
            <a:ext cx="60848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3" name="Freeform 3"/>
          <p:cNvSpPr>
            <a:spLocks/>
          </p:cNvSpPr>
          <p:nvPr/>
        </p:nvSpPr>
        <p:spPr bwMode="auto">
          <a:xfrm>
            <a:off x="1981200" y="152400"/>
            <a:ext cx="4270375" cy="4649788"/>
          </a:xfrm>
          <a:custGeom>
            <a:avLst/>
            <a:gdLst/>
            <a:ahLst/>
            <a:cxnLst>
              <a:cxn ang="0">
                <a:pos x="2436" y="0"/>
              </a:cxn>
              <a:cxn ang="0">
                <a:pos x="2052" y="48"/>
              </a:cxn>
              <a:cxn ang="0">
                <a:pos x="1920" y="72"/>
              </a:cxn>
              <a:cxn ang="0">
                <a:pos x="1908" y="108"/>
              </a:cxn>
              <a:cxn ang="0">
                <a:pos x="1800" y="132"/>
              </a:cxn>
              <a:cxn ang="0">
                <a:pos x="1572" y="168"/>
              </a:cxn>
              <a:cxn ang="0">
                <a:pos x="1500" y="192"/>
              </a:cxn>
              <a:cxn ang="0">
                <a:pos x="1464" y="204"/>
              </a:cxn>
              <a:cxn ang="0">
                <a:pos x="1428" y="216"/>
              </a:cxn>
              <a:cxn ang="0">
                <a:pos x="1380" y="288"/>
              </a:cxn>
              <a:cxn ang="0">
                <a:pos x="1368" y="336"/>
              </a:cxn>
              <a:cxn ang="0">
                <a:pos x="1152" y="372"/>
              </a:cxn>
              <a:cxn ang="0">
                <a:pos x="1116" y="384"/>
              </a:cxn>
              <a:cxn ang="0">
                <a:pos x="972" y="540"/>
              </a:cxn>
              <a:cxn ang="0">
                <a:pos x="756" y="696"/>
              </a:cxn>
              <a:cxn ang="0">
                <a:pos x="720" y="732"/>
              </a:cxn>
              <a:cxn ang="0">
                <a:pos x="648" y="780"/>
              </a:cxn>
              <a:cxn ang="0">
                <a:pos x="588" y="840"/>
              </a:cxn>
              <a:cxn ang="0">
                <a:pos x="492" y="936"/>
              </a:cxn>
              <a:cxn ang="0">
                <a:pos x="432" y="984"/>
              </a:cxn>
              <a:cxn ang="0">
                <a:pos x="408" y="1020"/>
              </a:cxn>
              <a:cxn ang="0">
                <a:pos x="252" y="1104"/>
              </a:cxn>
              <a:cxn ang="0">
                <a:pos x="144" y="1248"/>
              </a:cxn>
              <a:cxn ang="0">
                <a:pos x="72" y="1320"/>
              </a:cxn>
              <a:cxn ang="0">
                <a:pos x="24" y="1392"/>
              </a:cxn>
              <a:cxn ang="0">
                <a:pos x="0" y="1428"/>
              </a:cxn>
              <a:cxn ang="0">
                <a:pos x="12" y="1536"/>
              </a:cxn>
              <a:cxn ang="0">
                <a:pos x="48" y="1560"/>
              </a:cxn>
              <a:cxn ang="0">
                <a:pos x="96" y="1632"/>
              </a:cxn>
              <a:cxn ang="0">
                <a:pos x="192" y="1776"/>
              </a:cxn>
              <a:cxn ang="0">
                <a:pos x="216" y="1824"/>
              </a:cxn>
              <a:cxn ang="0">
                <a:pos x="288" y="1872"/>
              </a:cxn>
              <a:cxn ang="0">
                <a:pos x="432" y="2004"/>
              </a:cxn>
              <a:cxn ang="0">
                <a:pos x="408" y="2112"/>
              </a:cxn>
              <a:cxn ang="0">
                <a:pos x="384" y="2208"/>
              </a:cxn>
              <a:cxn ang="0">
                <a:pos x="396" y="2724"/>
              </a:cxn>
              <a:cxn ang="0">
                <a:pos x="408" y="2808"/>
              </a:cxn>
              <a:cxn ang="0">
                <a:pos x="732" y="2856"/>
              </a:cxn>
              <a:cxn ang="0">
                <a:pos x="768" y="2880"/>
              </a:cxn>
              <a:cxn ang="0">
                <a:pos x="792" y="2916"/>
              </a:cxn>
              <a:cxn ang="0">
                <a:pos x="852" y="2928"/>
              </a:cxn>
              <a:cxn ang="0">
                <a:pos x="1020" y="2916"/>
              </a:cxn>
              <a:cxn ang="0">
                <a:pos x="1128" y="2892"/>
              </a:cxn>
              <a:cxn ang="0">
                <a:pos x="1200" y="2856"/>
              </a:cxn>
              <a:cxn ang="0">
                <a:pos x="1284" y="2844"/>
              </a:cxn>
              <a:cxn ang="0">
                <a:pos x="1392" y="2784"/>
              </a:cxn>
              <a:cxn ang="0">
                <a:pos x="1548" y="2544"/>
              </a:cxn>
              <a:cxn ang="0">
                <a:pos x="1620" y="2412"/>
              </a:cxn>
              <a:cxn ang="0">
                <a:pos x="1776" y="2400"/>
              </a:cxn>
              <a:cxn ang="0">
                <a:pos x="2016" y="2364"/>
              </a:cxn>
              <a:cxn ang="0">
                <a:pos x="2136" y="2304"/>
              </a:cxn>
              <a:cxn ang="0">
                <a:pos x="2196" y="2136"/>
              </a:cxn>
              <a:cxn ang="0">
                <a:pos x="2208" y="2028"/>
              </a:cxn>
              <a:cxn ang="0">
                <a:pos x="2316" y="1980"/>
              </a:cxn>
              <a:cxn ang="0">
                <a:pos x="2616" y="1968"/>
              </a:cxn>
              <a:cxn ang="0">
                <a:pos x="2664" y="1824"/>
              </a:cxn>
              <a:cxn ang="0">
                <a:pos x="2616" y="1368"/>
              </a:cxn>
              <a:cxn ang="0">
                <a:pos x="2568" y="900"/>
              </a:cxn>
              <a:cxn ang="0">
                <a:pos x="2556" y="516"/>
              </a:cxn>
              <a:cxn ang="0">
                <a:pos x="2496" y="120"/>
              </a:cxn>
              <a:cxn ang="0">
                <a:pos x="2472" y="36"/>
              </a:cxn>
              <a:cxn ang="0">
                <a:pos x="2436" y="0"/>
              </a:cxn>
            </a:cxnLst>
            <a:rect l="0" t="0" r="r" b="b"/>
            <a:pathLst>
              <a:path w="2690" h="2929">
                <a:moveTo>
                  <a:pt x="2436" y="0"/>
                </a:moveTo>
                <a:cubicBezTo>
                  <a:pt x="2308" y="16"/>
                  <a:pt x="2180" y="34"/>
                  <a:pt x="2052" y="48"/>
                </a:cubicBezTo>
                <a:cubicBezTo>
                  <a:pt x="2009" y="59"/>
                  <a:pt x="1960" y="52"/>
                  <a:pt x="1920" y="72"/>
                </a:cubicBezTo>
                <a:cubicBezTo>
                  <a:pt x="1909" y="78"/>
                  <a:pt x="1918" y="100"/>
                  <a:pt x="1908" y="108"/>
                </a:cubicBezTo>
                <a:cubicBezTo>
                  <a:pt x="1879" y="131"/>
                  <a:pt x="1836" y="122"/>
                  <a:pt x="1800" y="132"/>
                </a:cubicBezTo>
                <a:cubicBezTo>
                  <a:pt x="1641" y="175"/>
                  <a:pt x="1831" y="148"/>
                  <a:pt x="1572" y="168"/>
                </a:cubicBezTo>
                <a:cubicBezTo>
                  <a:pt x="1548" y="176"/>
                  <a:pt x="1524" y="184"/>
                  <a:pt x="1500" y="192"/>
                </a:cubicBezTo>
                <a:cubicBezTo>
                  <a:pt x="1488" y="196"/>
                  <a:pt x="1476" y="200"/>
                  <a:pt x="1464" y="204"/>
                </a:cubicBezTo>
                <a:cubicBezTo>
                  <a:pt x="1452" y="208"/>
                  <a:pt x="1428" y="216"/>
                  <a:pt x="1428" y="216"/>
                </a:cubicBezTo>
                <a:cubicBezTo>
                  <a:pt x="1412" y="240"/>
                  <a:pt x="1396" y="264"/>
                  <a:pt x="1380" y="288"/>
                </a:cubicBezTo>
                <a:cubicBezTo>
                  <a:pt x="1371" y="302"/>
                  <a:pt x="1381" y="325"/>
                  <a:pt x="1368" y="336"/>
                </a:cubicBezTo>
                <a:cubicBezTo>
                  <a:pt x="1330" y="369"/>
                  <a:pt x="1170" y="371"/>
                  <a:pt x="1152" y="372"/>
                </a:cubicBezTo>
                <a:cubicBezTo>
                  <a:pt x="1140" y="376"/>
                  <a:pt x="1125" y="375"/>
                  <a:pt x="1116" y="384"/>
                </a:cubicBezTo>
                <a:cubicBezTo>
                  <a:pt x="1064" y="436"/>
                  <a:pt x="1046" y="515"/>
                  <a:pt x="972" y="540"/>
                </a:cubicBezTo>
                <a:cubicBezTo>
                  <a:pt x="908" y="604"/>
                  <a:pt x="817" y="635"/>
                  <a:pt x="756" y="696"/>
                </a:cubicBezTo>
                <a:cubicBezTo>
                  <a:pt x="744" y="708"/>
                  <a:pt x="733" y="722"/>
                  <a:pt x="720" y="732"/>
                </a:cubicBezTo>
                <a:cubicBezTo>
                  <a:pt x="697" y="750"/>
                  <a:pt x="648" y="780"/>
                  <a:pt x="648" y="780"/>
                </a:cubicBezTo>
                <a:cubicBezTo>
                  <a:pt x="604" y="846"/>
                  <a:pt x="648" y="790"/>
                  <a:pt x="588" y="840"/>
                </a:cubicBezTo>
                <a:cubicBezTo>
                  <a:pt x="550" y="872"/>
                  <a:pt x="534" y="908"/>
                  <a:pt x="492" y="936"/>
                </a:cubicBezTo>
                <a:cubicBezTo>
                  <a:pt x="423" y="1039"/>
                  <a:pt x="515" y="918"/>
                  <a:pt x="432" y="984"/>
                </a:cubicBezTo>
                <a:cubicBezTo>
                  <a:pt x="421" y="993"/>
                  <a:pt x="418" y="1010"/>
                  <a:pt x="408" y="1020"/>
                </a:cubicBezTo>
                <a:cubicBezTo>
                  <a:pt x="361" y="1067"/>
                  <a:pt x="316" y="1088"/>
                  <a:pt x="252" y="1104"/>
                </a:cubicBezTo>
                <a:cubicBezTo>
                  <a:pt x="209" y="1147"/>
                  <a:pt x="186" y="1206"/>
                  <a:pt x="144" y="1248"/>
                </a:cubicBezTo>
                <a:cubicBezTo>
                  <a:pt x="120" y="1272"/>
                  <a:pt x="91" y="1292"/>
                  <a:pt x="72" y="1320"/>
                </a:cubicBezTo>
                <a:cubicBezTo>
                  <a:pt x="56" y="1344"/>
                  <a:pt x="40" y="1368"/>
                  <a:pt x="24" y="1392"/>
                </a:cubicBezTo>
                <a:cubicBezTo>
                  <a:pt x="16" y="1404"/>
                  <a:pt x="0" y="1428"/>
                  <a:pt x="0" y="1428"/>
                </a:cubicBezTo>
                <a:cubicBezTo>
                  <a:pt x="4" y="1464"/>
                  <a:pt x="0" y="1502"/>
                  <a:pt x="12" y="1536"/>
                </a:cubicBezTo>
                <a:cubicBezTo>
                  <a:pt x="17" y="1550"/>
                  <a:pt x="39" y="1549"/>
                  <a:pt x="48" y="1560"/>
                </a:cubicBezTo>
                <a:cubicBezTo>
                  <a:pt x="67" y="1582"/>
                  <a:pt x="80" y="1608"/>
                  <a:pt x="96" y="1632"/>
                </a:cubicBezTo>
                <a:cubicBezTo>
                  <a:pt x="127" y="1679"/>
                  <a:pt x="167" y="1726"/>
                  <a:pt x="192" y="1776"/>
                </a:cubicBezTo>
                <a:cubicBezTo>
                  <a:pt x="200" y="1792"/>
                  <a:pt x="203" y="1811"/>
                  <a:pt x="216" y="1824"/>
                </a:cubicBezTo>
                <a:cubicBezTo>
                  <a:pt x="236" y="1844"/>
                  <a:pt x="268" y="1852"/>
                  <a:pt x="288" y="1872"/>
                </a:cubicBezTo>
                <a:cubicBezTo>
                  <a:pt x="336" y="1920"/>
                  <a:pt x="385" y="1957"/>
                  <a:pt x="432" y="2004"/>
                </a:cubicBezTo>
                <a:cubicBezTo>
                  <a:pt x="407" y="2153"/>
                  <a:pt x="433" y="2019"/>
                  <a:pt x="408" y="2112"/>
                </a:cubicBezTo>
                <a:cubicBezTo>
                  <a:pt x="399" y="2144"/>
                  <a:pt x="384" y="2208"/>
                  <a:pt x="384" y="2208"/>
                </a:cubicBezTo>
                <a:cubicBezTo>
                  <a:pt x="388" y="2380"/>
                  <a:pt x="389" y="2552"/>
                  <a:pt x="396" y="2724"/>
                </a:cubicBezTo>
                <a:cubicBezTo>
                  <a:pt x="397" y="2752"/>
                  <a:pt x="391" y="2786"/>
                  <a:pt x="408" y="2808"/>
                </a:cubicBezTo>
                <a:cubicBezTo>
                  <a:pt x="437" y="2846"/>
                  <a:pt x="732" y="2856"/>
                  <a:pt x="732" y="2856"/>
                </a:cubicBezTo>
                <a:cubicBezTo>
                  <a:pt x="744" y="2864"/>
                  <a:pt x="758" y="2870"/>
                  <a:pt x="768" y="2880"/>
                </a:cubicBezTo>
                <a:cubicBezTo>
                  <a:pt x="778" y="2890"/>
                  <a:pt x="779" y="2909"/>
                  <a:pt x="792" y="2916"/>
                </a:cubicBezTo>
                <a:cubicBezTo>
                  <a:pt x="810" y="2926"/>
                  <a:pt x="832" y="2924"/>
                  <a:pt x="852" y="2928"/>
                </a:cubicBezTo>
                <a:cubicBezTo>
                  <a:pt x="908" y="2924"/>
                  <a:pt x="965" y="2929"/>
                  <a:pt x="1020" y="2916"/>
                </a:cubicBezTo>
                <a:cubicBezTo>
                  <a:pt x="1174" y="2880"/>
                  <a:pt x="894" y="2853"/>
                  <a:pt x="1128" y="2892"/>
                </a:cubicBezTo>
                <a:cubicBezTo>
                  <a:pt x="1153" y="2884"/>
                  <a:pt x="1174" y="2864"/>
                  <a:pt x="1200" y="2856"/>
                </a:cubicBezTo>
                <a:cubicBezTo>
                  <a:pt x="1227" y="2848"/>
                  <a:pt x="1256" y="2848"/>
                  <a:pt x="1284" y="2844"/>
                </a:cubicBezTo>
                <a:cubicBezTo>
                  <a:pt x="1367" y="2789"/>
                  <a:pt x="1329" y="2805"/>
                  <a:pt x="1392" y="2784"/>
                </a:cubicBezTo>
                <a:cubicBezTo>
                  <a:pt x="1413" y="2679"/>
                  <a:pt x="1438" y="2581"/>
                  <a:pt x="1548" y="2544"/>
                </a:cubicBezTo>
                <a:cubicBezTo>
                  <a:pt x="1564" y="2520"/>
                  <a:pt x="1598" y="2420"/>
                  <a:pt x="1620" y="2412"/>
                </a:cubicBezTo>
                <a:cubicBezTo>
                  <a:pt x="1669" y="2394"/>
                  <a:pt x="1724" y="2404"/>
                  <a:pt x="1776" y="2400"/>
                </a:cubicBezTo>
                <a:cubicBezTo>
                  <a:pt x="1853" y="2374"/>
                  <a:pt x="1936" y="2377"/>
                  <a:pt x="2016" y="2364"/>
                </a:cubicBezTo>
                <a:cubicBezTo>
                  <a:pt x="2102" y="2307"/>
                  <a:pt x="2060" y="2323"/>
                  <a:pt x="2136" y="2304"/>
                </a:cubicBezTo>
                <a:cubicBezTo>
                  <a:pt x="2170" y="2254"/>
                  <a:pt x="2181" y="2195"/>
                  <a:pt x="2196" y="2136"/>
                </a:cubicBezTo>
                <a:cubicBezTo>
                  <a:pt x="2200" y="2100"/>
                  <a:pt x="2196" y="2062"/>
                  <a:pt x="2208" y="2028"/>
                </a:cubicBezTo>
                <a:cubicBezTo>
                  <a:pt x="2214" y="2011"/>
                  <a:pt x="2301" y="1981"/>
                  <a:pt x="2316" y="1980"/>
                </a:cubicBezTo>
                <a:cubicBezTo>
                  <a:pt x="2416" y="1976"/>
                  <a:pt x="2516" y="1972"/>
                  <a:pt x="2616" y="1968"/>
                </a:cubicBezTo>
                <a:cubicBezTo>
                  <a:pt x="2690" y="1943"/>
                  <a:pt x="2664" y="1964"/>
                  <a:pt x="2664" y="1824"/>
                </a:cubicBezTo>
                <a:cubicBezTo>
                  <a:pt x="2664" y="1578"/>
                  <a:pt x="2647" y="1555"/>
                  <a:pt x="2616" y="1368"/>
                </a:cubicBezTo>
                <a:cubicBezTo>
                  <a:pt x="2588" y="995"/>
                  <a:pt x="2610" y="1151"/>
                  <a:pt x="2568" y="900"/>
                </a:cubicBezTo>
                <a:cubicBezTo>
                  <a:pt x="2563" y="807"/>
                  <a:pt x="2530" y="622"/>
                  <a:pt x="2556" y="516"/>
                </a:cubicBezTo>
                <a:cubicBezTo>
                  <a:pt x="2530" y="384"/>
                  <a:pt x="2515" y="254"/>
                  <a:pt x="2496" y="120"/>
                </a:cubicBezTo>
                <a:cubicBezTo>
                  <a:pt x="2495" y="115"/>
                  <a:pt x="2478" y="45"/>
                  <a:pt x="2472" y="36"/>
                </a:cubicBezTo>
                <a:cubicBezTo>
                  <a:pt x="2463" y="22"/>
                  <a:pt x="2436" y="0"/>
                  <a:pt x="2436" y="0"/>
                </a:cubicBezTo>
                <a:close/>
              </a:path>
            </a:pathLst>
          </a:custGeom>
          <a:noFill/>
          <a:ln w="76200" cap="flat" cmpd="sng">
            <a:solidFill>
              <a:srgbClr val="00FFFF"/>
            </a:solidFill>
            <a:prstDash val="dash"/>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792579" name="Rectangle 4"/>
          <p:cNvSpPr>
            <a:spLocks noChangeArrowheads="1"/>
          </p:cNvSpPr>
          <p:nvPr/>
        </p:nvSpPr>
        <p:spPr bwMode="auto">
          <a:xfrm rot="-526782">
            <a:off x="5051425" y="1749425"/>
            <a:ext cx="1066800" cy="1676400"/>
          </a:xfrm>
          <a:prstGeom prst="rect">
            <a:avLst/>
          </a:prstGeom>
          <a:noFill/>
          <a:ln w="76200">
            <a:solidFill>
              <a:srgbClr val="66FF66"/>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92580" name="Freeform 5"/>
          <p:cNvSpPr>
            <a:spLocks/>
          </p:cNvSpPr>
          <p:nvPr/>
        </p:nvSpPr>
        <p:spPr bwMode="auto">
          <a:xfrm>
            <a:off x="4800600" y="2209800"/>
            <a:ext cx="1131888" cy="3521075"/>
          </a:xfrm>
          <a:custGeom>
            <a:avLst/>
            <a:gdLst>
              <a:gd name="T0" fmla="*/ 2147483647 w 713"/>
              <a:gd name="T1" fmla="*/ 2147483647 h 2218"/>
              <a:gd name="T2" fmla="*/ 2147483647 w 713"/>
              <a:gd name="T3" fmla="*/ 2147483647 h 2218"/>
              <a:gd name="T4" fmla="*/ 2147483647 w 713"/>
              <a:gd name="T5" fmla="*/ 2147483647 h 2218"/>
              <a:gd name="T6" fmla="*/ 2147483647 w 713"/>
              <a:gd name="T7" fmla="*/ 2147483647 h 2218"/>
              <a:gd name="T8" fmla="*/ 0 w 713"/>
              <a:gd name="T9" fmla="*/ 2147483647 h 2218"/>
              <a:gd name="T10" fmla="*/ 2147483647 w 713"/>
              <a:gd name="T11" fmla="*/ 2147483647 h 2218"/>
              <a:gd name="T12" fmla="*/ 2147483647 w 713"/>
              <a:gd name="T13" fmla="*/ 2147483647 h 2218"/>
              <a:gd name="T14" fmla="*/ 2147483647 w 713"/>
              <a:gd name="T15" fmla="*/ 2147483647 h 2218"/>
              <a:gd name="T16" fmla="*/ 2147483647 w 713"/>
              <a:gd name="T17" fmla="*/ 2147483647 h 2218"/>
              <a:gd name="T18" fmla="*/ 2147483647 w 713"/>
              <a:gd name="T19" fmla="*/ 2147483647 h 2218"/>
              <a:gd name="T20" fmla="*/ 2147483647 w 713"/>
              <a:gd name="T21" fmla="*/ 2147483647 h 2218"/>
              <a:gd name="T22" fmla="*/ 2147483647 w 713"/>
              <a:gd name="T23" fmla="*/ 2147483647 h 2218"/>
              <a:gd name="T24" fmla="*/ 2147483647 w 713"/>
              <a:gd name="T25" fmla="*/ 2147483647 h 2218"/>
              <a:gd name="T26" fmla="*/ 2147483647 w 713"/>
              <a:gd name="T27" fmla="*/ 2147483647 h 2218"/>
              <a:gd name="T28" fmla="*/ 2147483647 w 713"/>
              <a:gd name="T29" fmla="*/ 2147483647 h 2218"/>
              <a:gd name="T30" fmla="*/ 2147483647 w 713"/>
              <a:gd name="T31" fmla="*/ 2147483647 h 2218"/>
              <a:gd name="T32" fmla="*/ 2147483647 w 713"/>
              <a:gd name="T33" fmla="*/ 2147483647 h 2218"/>
              <a:gd name="T34" fmla="*/ 2147483647 w 713"/>
              <a:gd name="T35" fmla="*/ 2147483647 h 2218"/>
              <a:gd name="T36" fmla="*/ 2147483647 w 713"/>
              <a:gd name="T37" fmla="*/ 2147483647 h 2218"/>
              <a:gd name="T38" fmla="*/ 2147483647 w 713"/>
              <a:gd name="T39" fmla="*/ 2147483647 h 2218"/>
              <a:gd name="T40" fmla="*/ 2147483647 w 713"/>
              <a:gd name="T41" fmla="*/ 2147483647 h 2218"/>
              <a:gd name="T42" fmla="*/ 2147483647 w 713"/>
              <a:gd name="T43" fmla="*/ 2147483647 h 2218"/>
              <a:gd name="T44" fmla="*/ 2147483647 w 713"/>
              <a:gd name="T45" fmla="*/ 2147483647 h 2218"/>
              <a:gd name="T46" fmla="*/ 2147483647 w 713"/>
              <a:gd name="T47" fmla="*/ 2147483647 h 2218"/>
              <a:gd name="T48" fmla="*/ 2147483647 w 713"/>
              <a:gd name="T49" fmla="*/ 2147483647 h 2218"/>
              <a:gd name="T50" fmla="*/ 2147483647 w 713"/>
              <a:gd name="T51" fmla="*/ 2147483647 h 2218"/>
              <a:gd name="T52" fmla="*/ 2147483647 w 713"/>
              <a:gd name="T53" fmla="*/ 0 h 2218"/>
              <a:gd name="T54" fmla="*/ 2147483647 w 713"/>
              <a:gd name="T55" fmla="*/ 2147483647 h 2218"/>
              <a:gd name="T56" fmla="*/ 2147483647 w 713"/>
              <a:gd name="T57" fmla="*/ 2147483647 h 2218"/>
              <a:gd name="T58" fmla="*/ 2147483647 w 713"/>
              <a:gd name="T59" fmla="*/ 2147483647 h 2218"/>
              <a:gd name="T60" fmla="*/ 2147483647 w 713"/>
              <a:gd name="T61" fmla="*/ 2147483647 h 2218"/>
              <a:gd name="T62" fmla="*/ 2147483647 w 713"/>
              <a:gd name="T63" fmla="*/ 2147483647 h 2218"/>
              <a:gd name="T64" fmla="*/ 2147483647 w 713"/>
              <a:gd name="T65" fmla="*/ 2147483647 h 2218"/>
              <a:gd name="T66" fmla="*/ 2147483647 w 713"/>
              <a:gd name="T67" fmla="*/ 2147483647 h 2218"/>
              <a:gd name="T68" fmla="*/ 2147483647 w 713"/>
              <a:gd name="T69" fmla="*/ 2147483647 h 2218"/>
              <a:gd name="T70" fmla="*/ 2147483647 w 713"/>
              <a:gd name="T71" fmla="*/ 2147483647 h 2218"/>
              <a:gd name="T72" fmla="*/ 2147483647 w 713"/>
              <a:gd name="T73" fmla="*/ 2147483647 h 2218"/>
              <a:gd name="T74" fmla="*/ 2147483647 w 713"/>
              <a:gd name="T75" fmla="*/ 2147483647 h 2218"/>
              <a:gd name="T76" fmla="*/ 2147483647 w 713"/>
              <a:gd name="T77" fmla="*/ 2147483647 h 2218"/>
              <a:gd name="T78" fmla="*/ 2147483647 w 713"/>
              <a:gd name="T79" fmla="*/ 2147483647 h 2218"/>
              <a:gd name="T80" fmla="*/ 2147483647 w 713"/>
              <a:gd name="T81" fmla="*/ 2147483647 h 2218"/>
              <a:gd name="T82" fmla="*/ 2147483647 w 713"/>
              <a:gd name="T83" fmla="*/ 2147483647 h 2218"/>
              <a:gd name="T84" fmla="*/ 2147483647 w 713"/>
              <a:gd name="T85" fmla="*/ 2147483647 h 2218"/>
              <a:gd name="T86" fmla="*/ 2147483647 w 713"/>
              <a:gd name="T87" fmla="*/ 2147483647 h 2218"/>
              <a:gd name="T88" fmla="*/ 2147483647 w 713"/>
              <a:gd name="T89" fmla="*/ 2147483647 h 2218"/>
              <a:gd name="T90" fmla="*/ 2147483647 w 713"/>
              <a:gd name="T91" fmla="*/ 2147483647 h 2218"/>
              <a:gd name="T92" fmla="*/ 2147483647 w 713"/>
              <a:gd name="T93" fmla="*/ 2147483647 h 22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3"/>
              <a:gd name="T142" fmla="*/ 0 h 2218"/>
              <a:gd name="T143" fmla="*/ 713 w 713"/>
              <a:gd name="T144" fmla="*/ 2218 h 22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3" h="2218">
                <a:moveTo>
                  <a:pt x="120" y="2208"/>
                </a:moveTo>
                <a:cubicBezTo>
                  <a:pt x="104" y="2161"/>
                  <a:pt x="124" y="2204"/>
                  <a:pt x="88" y="2168"/>
                </a:cubicBezTo>
                <a:cubicBezTo>
                  <a:pt x="71" y="2151"/>
                  <a:pt x="48" y="2096"/>
                  <a:pt x="40" y="2072"/>
                </a:cubicBezTo>
                <a:cubicBezTo>
                  <a:pt x="31" y="1959"/>
                  <a:pt x="42" y="2006"/>
                  <a:pt x="16" y="1928"/>
                </a:cubicBezTo>
                <a:cubicBezTo>
                  <a:pt x="11" y="1912"/>
                  <a:pt x="0" y="1880"/>
                  <a:pt x="0" y="1880"/>
                </a:cubicBezTo>
                <a:cubicBezTo>
                  <a:pt x="6" y="1844"/>
                  <a:pt x="14" y="1811"/>
                  <a:pt x="24" y="1776"/>
                </a:cubicBezTo>
                <a:cubicBezTo>
                  <a:pt x="29" y="1760"/>
                  <a:pt x="35" y="1744"/>
                  <a:pt x="40" y="1728"/>
                </a:cubicBezTo>
                <a:cubicBezTo>
                  <a:pt x="43" y="1720"/>
                  <a:pt x="48" y="1704"/>
                  <a:pt x="48" y="1704"/>
                </a:cubicBezTo>
                <a:cubicBezTo>
                  <a:pt x="61" y="1610"/>
                  <a:pt x="64" y="1475"/>
                  <a:pt x="152" y="1416"/>
                </a:cubicBezTo>
                <a:cubicBezTo>
                  <a:pt x="170" y="1389"/>
                  <a:pt x="198" y="1371"/>
                  <a:pt x="216" y="1344"/>
                </a:cubicBezTo>
                <a:cubicBezTo>
                  <a:pt x="239" y="1310"/>
                  <a:pt x="299" y="1238"/>
                  <a:pt x="312" y="1200"/>
                </a:cubicBezTo>
                <a:cubicBezTo>
                  <a:pt x="330" y="1147"/>
                  <a:pt x="349" y="1095"/>
                  <a:pt x="360" y="1040"/>
                </a:cubicBezTo>
                <a:cubicBezTo>
                  <a:pt x="355" y="970"/>
                  <a:pt x="346" y="908"/>
                  <a:pt x="336" y="840"/>
                </a:cubicBezTo>
                <a:cubicBezTo>
                  <a:pt x="344" y="777"/>
                  <a:pt x="353" y="756"/>
                  <a:pt x="376" y="704"/>
                </a:cubicBezTo>
                <a:cubicBezTo>
                  <a:pt x="376" y="704"/>
                  <a:pt x="396" y="644"/>
                  <a:pt x="400" y="632"/>
                </a:cubicBezTo>
                <a:cubicBezTo>
                  <a:pt x="403" y="624"/>
                  <a:pt x="408" y="608"/>
                  <a:pt x="408" y="608"/>
                </a:cubicBezTo>
                <a:cubicBezTo>
                  <a:pt x="397" y="565"/>
                  <a:pt x="390" y="538"/>
                  <a:pt x="352" y="512"/>
                </a:cubicBezTo>
                <a:cubicBezTo>
                  <a:pt x="347" y="504"/>
                  <a:pt x="343" y="495"/>
                  <a:pt x="336" y="488"/>
                </a:cubicBezTo>
                <a:cubicBezTo>
                  <a:pt x="329" y="481"/>
                  <a:pt x="318" y="479"/>
                  <a:pt x="312" y="472"/>
                </a:cubicBezTo>
                <a:cubicBezTo>
                  <a:pt x="299" y="458"/>
                  <a:pt x="291" y="440"/>
                  <a:pt x="280" y="424"/>
                </a:cubicBezTo>
                <a:cubicBezTo>
                  <a:pt x="275" y="416"/>
                  <a:pt x="267" y="409"/>
                  <a:pt x="264" y="400"/>
                </a:cubicBezTo>
                <a:cubicBezTo>
                  <a:pt x="259" y="384"/>
                  <a:pt x="248" y="352"/>
                  <a:pt x="248" y="352"/>
                </a:cubicBezTo>
                <a:cubicBezTo>
                  <a:pt x="260" y="317"/>
                  <a:pt x="250" y="307"/>
                  <a:pt x="216" y="296"/>
                </a:cubicBezTo>
                <a:cubicBezTo>
                  <a:pt x="179" y="241"/>
                  <a:pt x="193" y="175"/>
                  <a:pt x="200" y="112"/>
                </a:cubicBezTo>
                <a:cubicBezTo>
                  <a:pt x="202" y="98"/>
                  <a:pt x="210" y="65"/>
                  <a:pt x="224" y="56"/>
                </a:cubicBezTo>
                <a:cubicBezTo>
                  <a:pt x="255" y="37"/>
                  <a:pt x="308" y="28"/>
                  <a:pt x="344" y="16"/>
                </a:cubicBezTo>
                <a:cubicBezTo>
                  <a:pt x="360" y="11"/>
                  <a:pt x="392" y="0"/>
                  <a:pt x="392" y="0"/>
                </a:cubicBezTo>
                <a:cubicBezTo>
                  <a:pt x="459" y="3"/>
                  <a:pt x="526" y="1"/>
                  <a:pt x="592" y="8"/>
                </a:cubicBezTo>
                <a:cubicBezTo>
                  <a:pt x="616" y="11"/>
                  <a:pt x="648" y="84"/>
                  <a:pt x="656" y="96"/>
                </a:cubicBezTo>
                <a:cubicBezTo>
                  <a:pt x="698" y="160"/>
                  <a:pt x="697" y="285"/>
                  <a:pt x="712" y="360"/>
                </a:cubicBezTo>
                <a:cubicBezTo>
                  <a:pt x="710" y="380"/>
                  <a:pt x="713" y="453"/>
                  <a:pt x="696" y="488"/>
                </a:cubicBezTo>
                <a:cubicBezTo>
                  <a:pt x="673" y="534"/>
                  <a:pt x="641" y="579"/>
                  <a:pt x="632" y="632"/>
                </a:cubicBezTo>
                <a:cubicBezTo>
                  <a:pt x="625" y="673"/>
                  <a:pt x="627" y="723"/>
                  <a:pt x="608" y="760"/>
                </a:cubicBezTo>
                <a:cubicBezTo>
                  <a:pt x="593" y="790"/>
                  <a:pt x="564" y="798"/>
                  <a:pt x="544" y="824"/>
                </a:cubicBezTo>
                <a:cubicBezTo>
                  <a:pt x="532" y="839"/>
                  <a:pt x="523" y="856"/>
                  <a:pt x="512" y="872"/>
                </a:cubicBezTo>
                <a:cubicBezTo>
                  <a:pt x="498" y="893"/>
                  <a:pt x="496" y="920"/>
                  <a:pt x="488" y="944"/>
                </a:cubicBezTo>
                <a:cubicBezTo>
                  <a:pt x="465" y="1013"/>
                  <a:pt x="452" y="1089"/>
                  <a:pt x="440" y="1160"/>
                </a:cubicBezTo>
                <a:cubicBezTo>
                  <a:pt x="443" y="1195"/>
                  <a:pt x="435" y="1232"/>
                  <a:pt x="448" y="1264"/>
                </a:cubicBezTo>
                <a:cubicBezTo>
                  <a:pt x="455" y="1282"/>
                  <a:pt x="496" y="1296"/>
                  <a:pt x="496" y="1296"/>
                </a:cubicBezTo>
                <a:cubicBezTo>
                  <a:pt x="533" y="1351"/>
                  <a:pt x="522" y="1326"/>
                  <a:pt x="536" y="1368"/>
                </a:cubicBezTo>
                <a:cubicBezTo>
                  <a:pt x="524" y="1451"/>
                  <a:pt x="489" y="1517"/>
                  <a:pt x="456" y="1592"/>
                </a:cubicBezTo>
                <a:cubicBezTo>
                  <a:pt x="432" y="1645"/>
                  <a:pt x="426" y="1705"/>
                  <a:pt x="408" y="1760"/>
                </a:cubicBezTo>
                <a:cubicBezTo>
                  <a:pt x="396" y="1797"/>
                  <a:pt x="361" y="1843"/>
                  <a:pt x="344" y="1880"/>
                </a:cubicBezTo>
                <a:cubicBezTo>
                  <a:pt x="306" y="1964"/>
                  <a:pt x="273" y="2082"/>
                  <a:pt x="192" y="2136"/>
                </a:cubicBezTo>
                <a:cubicBezTo>
                  <a:pt x="149" y="2200"/>
                  <a:pt x="205" y="2123"/>
                  <a:pt x="152" y="2176"/>
                </a:cubicBezTo>
                <a:cubicBezTo>
                  <a:pt x="120" y="2208"/>
                  <a:pt x="155" y="2195"/>
                  <a:pt x="112" y="2216"/>
                </a:cubicBezTo>
                <a:cubicBezTo>
                  <a:pt x="109" y="2218"/>
                  <a:pt x="117" y="2211"/>
                  <a:pt x="120" y="2208"/>
                </a:cubicBezTo>
                <a:close/>
              </a:path>
            </a:pathLst>
          </a:custGeom>
          <a:solidFill>
            <a:srgbClr val="FF0066"/>
          </a:solidFill>
          <a:ln w="76200">
            <a:solidFill>
              <a:schemeClr val="tx1"/>
            </a:solidFill>
            <a:round/>
            <a:headEnd/>
            <a:tailEnd/>
          </a:ln>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792581" name="Oval 6"/>
          <p:cNvSpPr>
            <a:spLocks noChangeArrowheads="1"/>
          </p:cNvSpPr>
          <p:nvPr/>
        </p:nvSpPr>
        <p:spPr bwMode="auto">
          <a:xfrm>
            <a:off x="5257800" y="2362200"/>
            <a:ext cx="381000" cy="381000"/>
          </a:xfrm>
          <a:prstGeom prst="ellipse">
            <a:avLst/>
          </a:prstGeom>
          <a:solidFill>
            <a:srgbClr val="FF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87" name="Text Box 7"/>
          <p:cNvSpPr txBox="1">
            <a:spLocks noChangeArrowheads="1"/>
          </p:cNvSpPr>
          <p:nvPr/>
        </p:nvSpPr>
        <p:spPr bwMode="auto">
          <a:xfrm>
            <a:off x="7315200" y="1676400"/>
            <a:ext cx="1752600" cy="17399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defTabSz="914400" fontAlgn="base">
              <a:spcBef>
                <a:spcPct val="50000"/>
              </a:spcBef>
              <a:spcAft>
                <a:spcPct val="0"/>
              </a:spcAft>
              <a:defRPr/>
            </a:pPr>
            <a:r>
              <a:rPr lang="en-US" sz="3600" b="1">
                <a:solidFill>
                  <a:srgbClr val="FFFFFF"/>
                </a:solidFill>
                <a:latin typeface="Arial" pitchFamily="-65" charset="0"/>
                <a:ea typeface="ＭＳ Ｐゴシック" pitchFamily="-65" charset="-128"/>
                <a:cs typeface="ＭＳ Ｐゴシック" pitchFamily="-65" charset="-128"/>
              </a:rPr>
              <a:t>Mount of Olives</a:t>
            </a:r>
          </a:p>
        </p:txBody>
      </p:sp>
      <p:sp>
        <p:nvSpPr>
          <p:cNvPr id="46088" name="Rectangle 8"/>
          <p:cNvSpPr>
            <a:spLocks noGrp="1" noChangeArrowheads="1"/>
          </p:cNvSpPr>
          <p:nvPr>
            <p:ph type="title" idx="4294967295"/>
          </p:nvPr>
        </p:nvSpPr>
        <p:spPr>
          <a:xfrm>
            <a:off x="0" y="0"/>
            <a:ext cx="5791200" cy="1295400"/>
          </a:xfrm>
          <a:solidFill>
            <a:schemeClr val="bg1"/>
          </a:solidFill>
          <a:effectLst>
            <a:outerShdw blurRad="63500" dist="35921" dir="2700000" algn="ctr" rotWithShape="0">
              <a:schemeClr val="bg1">
                <a:alpha val="74998"/>
              </a:schemeClr>
            </a:outerShdw>
          </a:effectLst>
        </p:spPr>
        <p:txBody>
          <a:bodyPr/>
          <a:lstStyle/>
          <a:p>
            <a:pPr algn="ctr" eaLnBrk="1" hangingPunct="1">
              <a:defRPr/>
            </a:pPr>
            <a:r>
              <a:rPr lang="en-US" b="1" dirty="0">
                <a:latin typeface="Helvetica" charset="0"/>
                <a:ea typeface="Osaka" charset="0"/>
                <a:cs typeface="Osaka" charset="0"/>
              </a:rPr>
              <a:t>Wall-to-Wall Workers (Neh. 3:1-2)</a:t>
            </a:r>
            <a:endParaRPr lang="en-US" dirty="0">
              <a:latin typeface="Helvetica" charset="0"/>
              <a:ea typeface="Osaka" charset="0"/>
              <a:cs typeface="Osaka" charset="0"/>
            </a:endParaRPr>
          </a:p>
        </p:txBody>
      </p:sp>
      <p:sp>
        <p:nvSpPr>
          <p:cNvPr id="46089" name="Text Box 9"/>
          <p:cNvSpPr txBox="1">
            <a:spLocks noChangeArrowheads="1"/>
          </p:cNvSpPr>
          <p:nvPr/>
        </p:nvSpPr>
        <p:spPr bwMode="auto">
          <a:xfrm>
            <a:off x="5867400" y="2057400"/>
            <a:ext cx="1166813"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defTabSz="914400" eaLnBrk="0" fontAlgn="base" hangingPunct="0">
              <a:spcBef>
                <a:spcPct val="0"/>
              </a:spcBef>
              <a:spcAft>
                <a:spcPct val="0"/>
              </a:spcAft>
              <a:defRPr/>
            </a:pPr>
            <a:r>
              <a:rPr lang="en-US" sz="1400" b="1">
                <a:solidFill>
                  <a:srgbClr val="FFFFFF"/>
                </a:solidFill>
                <a:latin typeface="Arial" pitchFamily="-65" charset="0"/>
                <a:ea typeface="ＭＳ Ｐゴシック" pitchFamily="-65" charset="-128"/>
                <a:cs typeface="ＭＳ Ｐゴシック" pitchFamily="-65" charset="-128"/>
              </a:rPr>
              <a:t>Sheep Gate</a:t>
            </a:r>
          </a:p>
        </p:txBody>
      </p:sp>
      <p:sp>
        <p:nvSpPr>
          <p:cNvPr id="46090" name="Text Box 10"/>
          <p:cNvSpPr txBox="1">
            <a:spLocks noChangeArrowheads="1"/>
          </p:cNvSpPr>
          <p:nvPr/>
        </p:nvSpPr>
        <p:spPr bwMode="auto">
          <a:xfrm>
            <a:off x="5105400" y="1600200"/>
            <a:ext cx="7620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defTabSz="914400" eaLnBrk="0" fontAlgn="base" hangingPunct="0">
              <a:spcBef>
                <a:spcPct val="0"/>
              </a:spcBef>
              <a:spcAft>
                <a:spcPct val="0"/>
              </a:spcAft>
              <a:defRPr/>
            </a:pPr>
            <a:r>
              <a:rPr lang="en-US" sz="1400" b="1">
                <a:solidFill>
                  <a:srgbClr val="FFFFFF"/>
                </a:solidFill>
                <a:latin typeface="Arial" pitchFamily="-65" charset="0"/>
                <a:ea typeface="ＭＳ Ｐゴシック" pitchFamily="-65" charset="-128"/>
                <a:cs typeface="ＭＳ Ｐゴシック" pitchFamily="-65" charset="-128"/>
              </a:rPr>
              <a:t>Tower of 100</a:t>
            </a:r>
          </a:p>
        </p:txBody>
      </p:sp>
      <p:sp>
        <p:nvSpPr>
          <p:cNvPr id="46091" name="Text Box 11"/>
          <p:cNvSpPr txBox="1">
            <a:spLocks noChangeArrowheads="1"/>
          </p:cNvSpPr>
          <p:nvPr/>
        </p:nvSpPr>
        <p:spPr bwMode="auto">
          <a:xfrm>
            <a:off x="3962400" y="1600200"/>
            <a:ext cx="10668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defTabSz="914400" eaLnBrk="0" fontAlgn="base" hangingPunct="0">
              <a:spcBef>
                <a:spcPct val="0"/>
              </a:spcBef>
              <a:spcAft>
                <a:spcPct val="0"/>
              </a:spcAft>
              <a:defRPr/>
            </a:pPr>
            <a:r>
              <a:rPr lang="en-US" sz="1400" b="1">
                <a:solidFill>
                  <a:srgbClr val="FFFFFF"/>
                </a:solidFill>
                <a:latin typeface="Arial" pitchFamily="-65" charset="0"/>
                <a:ea typeface="ＭＳ Ｐゴシック" pitchFamily="-65" charset="-128"/>
                <a:cs typeface="ＭＳ Ｐゴシック" pitchFamily="-65" charset="-128"/>
              </a:rPr>
              <a:t>Tower of Hananel</a:t>
            </a:r>
          </a:p>
        </p:txBody>
      </p:sp>
      <p:sp>
        <p:nvSpPr>
          <p:cNvPr id="46107" name="Text Box 27"/>
          <p:cNvSpPr txBox="1">
            <a:spLocks noChangeArrowheads="1"/>
          </p:cNvSpPr>
          <p:nvPr/>
        </p:nvSpPr>
        <p:spPr bwMode="auto">
          <a:xfrm>
            <a:off x="7900988" y="76200"/>
            <a:ext cx="1166812" cy="4572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defTabSz="914400" eaLnBrk="0" fontAlgn="base" hangingPunct="0">
              <a:spcBef>
                <a:spcPct val="0"/>
              </a:spcBef>
              <a:spcAft>
                <a:spcPct val="0"/>
              </a:spcAft>
              <a:defRPr/>
            </a:pPr>
            <a:r>
              <a:rPr lang="en-US" sz="2400" b="1">
                <a:solidFill>
                  <a:srgbClr val="FFFFFF"/>
                </a:solidFill>
                <a:latin typeface="Arial" pitchFamily="-65" charset="0"/>
                <a:ea typeface="ＭＳ Ｐゴシック" pitchFamily="-65" charset="-128"/>
                <a:cs typeface="ＭＳ Ｐゴシック" pitchFamily="-65" charset="-128"/>
              </a:rPr>
              <a:t>304</a:t>
            </a:r>
          </a:p>
        </p:txBody>
      </p:sp>
      <p:sp>
        <p:nvSpPr>
          <p:cNvPr id="46108" name="Text Box 28"/>
          <p:cNvSpPr txBox="1">
            <a:spLocks noChangeArrowheads="1"/>
          </p:cNvSpPr>
          <p:nvPr/>
        </p:nvSpPr>
        <p:spPr bwMode="auto">
          <a:xfrm>
            <a:off x="152400" y="1752600"/>
            <a:ext cx="3200400" cy="4359275"/>
          </a:xfrm>
          <a:prstGeom prst="rect">
            <a:avLst/>
          </a:prstGeom>
          <a:solidFill>
            <a:schemeClr val="hlink"/>
          </a:solidFill>
          <a:ln w="9525">
            <a:noFill/>
            <a:miter lim="800000"/>
            <a:headEnd/>
            <a:tailEnd/>
          </a:ln>
          <a:effectLst>
            <a:outerShdw blurRad="63500" dist="38099" dir="2700000" algn="ctr" rotWithShape="0">
              <a:schemeClr val="bg1">
                <a:alpha val="74998"/>
              </a:schemeClr>
            </a:outerShdw>
          </a:effectLst>
        </p:spPr>
        <p:txBody>
          <a:bodyPr>
            <a:spAutoFit/>
          </a:bodyPr>
          <a:lstStyle/>
          <a:p>
            <a:pPr algn="ctr" defTabSz="914400" fontAlgn="base">
              <a:spcBef>
                <a:spcPct val="50000"/>
              </a:spcBef>
              <a:spcAft>
                <a:spcPct val="0"/>
              </a:spcAft>
              <a:defRPr/>
            </a:pPr>
            <a:r>
              <a:rPr lang="en-US" sz="2000" b="1" baseline="30000">
                <a:solidFill>
                  <a:srgbClr val="FFFFFF"/>
                </a:solidFill>
                <a:latin typeface="Arial" pitchFamily="-65" charset="0"/>
                <a:ea typeface="ＭＳ Ｐゴシック" pitchFamily="-65" charset="-128"/>
                <a:cs typeface="ＭＳ Ｐゴシック" pitchFamily="-65" charset="-128"/>
              </a:rPr>
              <a:t>1</a:t>
            </a:r>
            <a:r>
              <a:rPr lang="en-US" sz="2000" b="1">
                <a:solidFill>
                  <a:srgbClr val="FFFFFF"/>
                </a:solidFill>
                <a:latin typeface="Arial" pitchFamily="-65" charset="0"/>
                <a:ea typeface="ＭＳ Ｐゴシック" pitchFamily="-65" charset="-128"/>
                <a:cs typeface="ＭＳ Ｐゴシック" pitchFamily="-65" charset="-128"/>
              </a:rPr>
              <a:t>Then </a:t>
            </a:r>
            <a:r>
              <a:rPr lang="en-US" sz="2000" b="1">
                <a:solidFill>
                  <a:srgbClr val="FFFF00"/>
                </a:solidFill>
                <a:latin typeface="Arial" pitchFamily="-65" charset="0"/>
                <a:ea typeface="ＭＳ Ｐゴシック" pitchFamily="-65" charset="-128"/>
                <a:cs typeface="ＭＳ Ｐゴシック" pitchFamily="-65" charset="-128"/>
              </a:rPr>
              <a:t>Eliashib the high priest</a:t>
            </a:r>
            <a:r>
              <a:rPr lang="en-US" sz="2000" b="1">
                <a:solidFill>
                  <a:srgbClr val="FFFFFF"/>
                </a:solidFill>
                <a:latin typeface="Arial" pitchFamily="-65" charset="0"/>
                <a:ea typeface="ＭＳ Ｐゴシック" pitchFamily="-65" charset="-128"/>
                <a:cs typeface="ＭＳ Ｐゴシック" pitchFamily="-65" charset="-128"/>
              </a:rPr>
              <a:t> and the </a:t>
            </a:r>
            <a:r>
              <a:rPr lang="en-US" sz="2000" b="1">
                <a:solidFill>
                  <a:srgbClr val="FFFF00"/>
                </a:solidFill>
                <a:latin typeface="Arial" pitchFamily="-65" charset="0"/>
                <a:ea typeface="ＭＳ Ｐゴシック" pitchFamily="-65" charset="-128"/>
                <a:cs typeface="ＭＳ Ｐゴシック" pitchFamily="-65" charset="-128"/>
              </a:rPr>
              <a:t>other priests</a:t>
            </a:r>
            <a:r>
              <a:rPr lang="en-US" sz="2000" b="1">
                <a:solidFill>
                  <a:srgbClr val="FFFFFF"/>
                </a:solidFill>
                <a:latin typeface="Arial" pitchFamily="-65" charset="0"/>
                <a:ea typeface="ＭＳ Ｐゴシック" pitchFamily="-65" charset="-128"/>
                <a:cs typeface="ＭＳ Ｐゴシック" pitchFamily="-65" charset="-128"/>
              </a:rPr>
              <a:t> started to rebuild at the Sheep Gate. They dedicated it and set up its doors, building the wall as far as the Tower of the Hundred, which they dedicated, and the Tower of Hananel.  </a:t>
            </a:r>
            <a:r>
              <a:rPr lang="en-US" sz="2000" b="1" baseline="30000">
                <a:solidFill>
                  <a:srgbClr val="FFFFFF"/>
                </a:solidFill>
                <a:latin typeface="Arial" pitchFamily="-65" charset="0"/>
                <a:ea typeface="ＭＳ Ｐゴシック" pitchFamily="-65" charset="-128"/>
                <a:cs typeface="ＭＳ Ｐゴシック" pitchFamily="-65" charset="-128"/>
              </a:rPr>
              <a:t>2</a:t>
            </a:r>
            <a:r>
              <a:rPr lang="en-US" sz="2000" b="1">
                <a:solidFill>
                  <a:srgbClr val="FFFFFF"/>
                </a:solidFill>
                <a:latin typeface="Arial" pitchFamily="-65" charset="0"/>
                <a:ea typeface="ＭＳ Ｐゴシック" pitchFamily="-65" charset="-128"/>
                <a:cs typeface="ＭＳ Ｐゴシック" pitchFamily="-65" charset="-128"/>
              </a:rPr>
              <a:t>People from the town of </a:t>
            </a:r>
            <a:r>
              <a:rPr lang="en-US" sz="2000" b="1">
                <a:solidFill>
                  <a:srgbClr val="FFFF00"/>
                </a:solidFill>
                <a:latin typeface="Arial" pitchFamily="-65" charset="0"/>
                <a:ea typeface="ＭＳ Ｐゴシック" pitchFamily="-65" charset="-128"/>
                <a:cs typeface="ＭＳ Ｐゴシック" pitchFamily="-65" charset="-128"/>
              </a:rPr>
              <a:t>Jericho</a:t>
            </a:r>
            <a:r>
              <a:rPr lang="en-US" sz="2000" b="1">
                <a:solidFill>
                  <a:srgbClr val="FFFFFF"/>
                </a:solidFill>
                <a:latin typeface="Arial" pitchFamily="-65" charset="0"/>
                <a:ea typeface="ＭＳ Ｐゴシック" pitchFamily="-65" charset="-128"/>
                <a:cs typeface="ＭＳ Ｐゴシック" pitchFamily="-65" charset="-128"/>
              </a:rPr>
              <a:t> worked next to them, and beyond them was Zaccur son of Imri. </a:t>
            </a:r>
          </a:p>
        </p:txBody>
      </p:sp>
      <p:sp>
        <p:nvSpPr>
          <p:cNvPr id="792589" name="Freeform 29"/>
          <p:cNvSpPr>
            <a:spLocks/>
          </p:cNvSpPr>
          <p:nvPr/>
        </p:nvSpPr>
        <p:spPr bwMode="auto">
          <a:xfrm>
            <a:off x="5129213" y="2206625"/>
            <a:ext cx="714375" cy="209550"/>
          </a:xfrm>
          <a:custGeom>
            <a:avLst/>
            <a:gdLst>
              <a:gd name="T0" fmla="*/ 2147483647 w 450"/>
              <a:gd name="T1" fmla="*/ 2147483647 h 132"/>
              <a:gd name="T2" fmla="*/ 2147483647 w 450"/>
              <a:gd name="T3" fmla="*/ 2147483647 h 132"/>
              <a:gd name="T4" fmla="*/ 2147483647 w 450"/>
              <a:gd name="T5" fmla="*/ 2147483647 h 132"/>
              <a:gd name="T6" fmla="*/ 2147483647 w 450"/>
              <a:gd name="T7" fmla="*/ 0 h 132"/>
              <a:gd name="T8" fmla="*/ 2147483647 w 450"/>
              <a:gd name="T9" fmla="*/ 2147483647 h 132"/>
              <a:gd name="T10" fmla="*/ 2147483647 w 450"/>
              <a:gd name="T11" fmla="*/ 2147483647 h 132"/>
              <a:gd name="T12" fmla="*/ 0 w 450"/>
              <a:gd name="T13" fmla="*/ 2147483647 h 132"/>
              <a:gd name="T14" fmla="*/ 0 60000 65536"/>
              <a:gd name="T15" fmla="*/ 0 60000 65536"/>
              <a:gd name="T16" fmla="*/ 0 60000 65536"/>
              <a:gd name="T17" fmla="*/ 0 60000 65536"/>
              <a:gd name="T18" fmla="*/ 0 60000 65536"/>
              <a:gd name="T19" fmla="*/ 0 60000 65536"/>
              <a:gd name="T20" fmla="*/ 0 60000 65536"/>
              <a:gd name="T21" fmla="*/ 0 w 450"/>
              <a:gd name="T22" fmla="*/ 0 h 132"/>
              <a:gd name="T23" fmla="*/ 450 w 450"/>
              <a:gd name="T24" fmla="*/ 132 h 1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0" h="132">
                <a:moveTo>
                  <a:pt x="450" y="132"/>
                </a:moveTo>
                <a:cubicBezTo>
                  <a:pt x="439" y="98"/>
                  <a:pt x="419" y="70"/>
                  <a:pt x="404" y="39"/>
                </a:cubicBezTo>
                <a:cubicBezTo>
                  <a:pt x="400" y="31"/>
                  <a:pt x="401" y="22"/>
                  <a:pt x="396" y="16"/>
                </a:cubicBezTo>
                <a:cubicBezTo>
                  <a:pt x="390" y="8"/>
                  <a:pt x="380" y="5"/>
                  <a:pt x="373" y="0"/>
                </a:cubicBezTo>
                <a:cubicBezTo>
                  <a:pt x="310" y="9"/>
                  <a:pt x="297" y="16"/>
                  <a:pt x="233" y="8"/>
                </a:cubicBezTo>
                <a:cubicBezTo>
                  <a:pt x="169" y="21"/>
                  <a:pt x="103" y="23"/>
                  <a:pt x="39" y="31"/>
                </a:cubicBezTo>
                <a:cubicBezTo>
                  <a:pt x="9" y="50"/>
                  <a:pt x="21" y="40"/>
                  <a:pt x="0" y="62"/>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73320517"/>
      </p:ext>
    </p:extLst>
  </p:cSld>
  <p:clrMapOvr>
    <a:masterClrMapping/>
  </p:clrMapOvr>
  <p:transition spd="med">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5" name="Rectangle 2"/>
          <p:cNvSpPr>
            <a:spLocks noGrp="1" noChangeArrowheads="1"/>
          </p:cNvSpPr>
          <p:nvPr>
            <p:ph type="title" idx="4294967295"/>
          </p:nvPr>
        </p:nvSpPr>
        <p:spPr>
          <a:xfrm>
            <a:off x="381000" y="1189038"/>
            <a:ext cx="3733800" cy="1858962"/>
          </a:xfrm>
        </p:spPr>
        <p:txBody>
          <a:bodyPr/>
          <a:lstStyle/>
          <a:p>
            <a:pPr eaLnBrk="1" hangingPunct="1"/>
            <a:r>
              <a:rPr lang="en-US">
                <a:solidFill>
                  <a:schemeClr val="bg1"/>
                </a:solidFill>
                <a:latin typeface="Arial" charset="0"/>
              </a:rPr>
              <a:t>The Sheep Gate</a:t>
            </a:r>
          </a:p>
        </p:txBody>
      </p:sp>
      <p:pic>
        <p:nvPicPr>
          <p:cNvPr id="794626" name="Picture 3" descr="the pool of isrea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152400"/>
            <a:ext cx="4110038" cy="655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4627" name="Text Box 4"/>
          <p:cNvSpPr txBox="1">
            <a:spLocks noChangeArrowheads="1"/>
          </p:cNvSpPr>
          <p:nvPr/>
        </p:nvSpPr>
        <p:spPr bwMode="auto">
          <a:xfrm>
            <a:off x="304800" y="3124200"/>
            <a:ext cx="3902075" cy="3503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aseline="0">
                <a:solidFill>
                  <a:srgbClr val="FFFFFF"/>
                </a:solidFill>
                <a:latin typeface="Arial" charset="0"/>
              </a:rPr>
              <a:t>North of the temple, it connected the Sheep Pool to the temple complex.</a:t>
            </a:r>
          </a:p>
          <a:p>
            <a:pPr algn="ctr" defTabSz="914400" fontAlgn="base">
              <a:spcBef>
                <a:spcPct val="0"/>
              </a:spcBef>
              <a:spcAft>
                <a:spcPct val="0"/>
              </a:spcAft>
            </a:pPr>
            <a:endParaRPr lang="en-US" sz="3200" baseline="0">
              <a:solidFill>
                <a:srgbClr val="FFFFFF"/>
              </a:solidFill>
              <a:latin typeface="Arial" charset="0"/>
            </a:endParaRPr>
          </a:p>
          <a:p>
            <a:pPr algn="ctr" defTabSz="914400" fontAlgn="base">
              <a:spcBef>
                <a:spcPct val="0"/>
              </a:spcBef>
              <a:spcAft>
                <a:spcPct val="0"/>
              </a:spcAft>
            </a:pPr>
            <a:endParaRPr lang="en-US" sz="3200" baseline="0">
              <a:solidFill>
                <a:srgbClr val="FFFFFF"/>
              </a:solidFill>
              <a:latin typeface="Arial" charset="0"/>
            </a:endParaRPr>
          </a:p>
          <a:p>
            <a:pPr algn="ctr" defTabSz="914400" fontAlgn="base">
              <a:spcBef>
                <a:spcPct val="0"/>
              </a:spcBef>
              <a:spcAft>
                <a:spcPct val="0"/>
              </a:spcAft>
            </a:pPr>
            <a:r>
              <a:rPr lang="en-US" sz="3200" i="1" baseline="0">
                <a:solidFill>
                  <a:srgbClr val="FFFFFF"/>
                </a:solidFill>
                <a:latin typeface="Arial" charset="0"/>
              </a:rPr>
              <a:t>(looking west)</a:t>
            </a:r>
            <a:endParaRPr lang="en-US" sz="3200" baseline="0">
              <a:solidFill>
                <a:srgbClr val="FFFFFF"/>
              </a:solidFill>
              <a:latin typeface="Arial" charset="0"/>
            </a:endParaRPr>
          </a:p>
        </p:txBody>
      </p:sp>
      <p:sp>
        <p:nvSpPr>
          <p:cNvPr id="794628" name="AutoShape 5"/>
          <p:cNvSpPr>
            <a:spLocks noChangeArrowheads="1"/>
          </p:cNvSpPr>
          <p:nvPr/>
        </p:nvSpPr>
        <p:spPr bwMode="auto">
          <a:xfrm>
            <a:off x="3962400" y="1738313"/>
            <a:ext cx="1752600" cy="762000"/>
          </a:xfrm>
          <a:prstGeom prst="notchedRightArrow">
            <a:avLst>
              <a:gd name="adj1" fmla="val 50000"/>
              <a:gd name="adj2" fmla="val 57500"/>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667206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Right Arrow 1"/>
          <p:cNvSpPr/>
          <p:nvPr/>
        </p:nvSpPr>
        <p:spPr>
          <a:xfrm>
            <a:off x="2771775" y="2205038"/>
            <a:ext cx="3024188" cy="2736850"/>
          </a:xfrm>
          <a:prstGeom prst="leftRightArrow">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2400">
              <a:solidFill>
                <a:srgbClr val="FFFFFF"/>
              </a:solidFill>
              <a:latin typeface="Arial"/>
              <a:ea typeface="Arial"/>
              <a:cs typeface="Arial"/>
            </a:endParaRPr>
          </a:p>
        </p:txBody>
      </p:sp>
      <p:sp>
        <p:nvSpPr>
          <p:cNvPr id="182273" name="Rectangle 2"/>
          <p:cNvSpPr>
            <a:spLocks noGrp="1" noChangeArrowheads="1"/>
          </p:cNvSpPr>
          <p:nvPr>
            <p:ph type="title" idx="4294967295"/>
          </p:nvPr>
        </p:nvSpPr>
        <p:spPr>
          <a:xfrm>
            <a:off x="0" y="0"/>
            <a:ext cx="9144000" cy="944563"/>
          </a:xfrm>
        </p:spPr>
        <p:txBody>
          <a:bodyPr/>
          <a:lstStyle/>
          <a:p>
            <a:pPr eaLnBrk="1" hangingPunct="1">
              <a:defRPr/>
            </a:pPr>
            <a:r>
              <a:rPr lang="en-US" dirty="0">
                <a:solidFill>
                  <a:schemeClr val="bg1"/>
                </a:solidFill>
                <a:effectLst>
                  <a:outerShdw blurRad="41275" dist="63500" dir="2700000" algn="tl" rotWithShape="0">
                    <a:srgbClr val="000000">
                      <a:alpha val="98000"/>
                    </a:srgbClr>
                  </a:outerShdw>
                </a:effectLst>
                <a:latin typeface="Arial" charset="0"/>
              </a:rPr>
              <a:t>Opposing Quotes on Work</a:t>
            </a:r>
          </a:p>
        </p:txBody>
      </p:sp>
      <p:sp>
        <p:nvSpPr>
          <p:cNvPr id="182275" name="Text Box 4"/>
          <p:cNvSpPr txBox="1">
            <a:spLocks noChangeArrowheads="1"/>
          </p:cNvSpPr>
          <p:nvPr/>
        </p:nvSpPr>
        <p:spPr bwMode="auto">
          <a:xfrm>
            <a:off x="304800" y="1628775"/>
            <a:ext cx="3114675"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3200" b="1" dirty="0">
                <a:solidFill>
                  <a:srgbClr val="FFFFFF"/>
                </a:solidFill>
                <a:effectLst>
                  <a:outerShdw blurRad="41275" dist="63500" dir="2700000" algn="tl" rotWithShape="0">
                    <a:srgbClr val="000000">
                      <a:alpha val="98000"/>
                    </a:srgbClr>
                  </a:outerShdw>
                </a:effectLst>
              </a:rPr>
              <a:t>British humorist Jerome K. Jerome said, </a:t>
            </a:r>
            <a:br>
              <a:rPr lang="en-US" sz="3200" b="1" dirty="0">
                <a:solidFill>
                  <a:srgbClr val="FFFFFF"/>
                </a:solidFill>
                <a:effectLst>
                  <a:outerShdw blurRad="41275" dist="63500" dir="2700000" algn="tl" rotWithShape="0">
                    <a:srgbClr val="000000">
                      <a:alpha val="98000"/>
                    </a:srgbClr>
                  </a:outerShdw>
                </a:effectLst>
              </a:rPr>
            </a:br>
            <a:r>
              <a:rPr lang="en-US" sz="3200" b="1" dirty="0">
                <a:solidFill>
                  <a:srgbClr val="FFFF00"/>
                </a:solidFill>
                <a:effectLst>
                  <a:outerShdw blurRad="41275" dist="63500" dir="2700000" algn="tl" rotWithShape="0">
                    <a:srgbClr val="000000">
                      <a:alpha val="98000"/>
                    </a:srgbClr>
                  </a:outerShdw>
                </a:effectLst>
              </a:rPr>
              <a:t>“I like work, it fascinates me. I can sit and look at it for hours.”</a:t>
            </a:r>
          </a:p>
        </p:txBody>
      </p:sp>
      <p:sp>
        <p:nvSpPr>
          <p:cNvPr id="6" name="Text Box 4"/>
          <p:cNvSpPr txBox="1">
            <a:spLocks noChangeArrowheads="1"/>
          </p:cNvSpPr>
          <p:nvPr/>
        </p:nvSpPr>
        <p:spPr bwMode="auto">
          <a:xfrm>
            <a:off x="4846638" y="1484313"/>
            <a:ext cx="4117975" cy="501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3200" b="1" dirty="0">
                <a:solidFill>
                  <a:srgbClr val="FFFFFF"/>
                </a:solidFill>
                <a:effectLst>
                  <a:outerShdw blurRad="41275" dist="63500" dir="2700000" algn="tl" rotWithShape="0">
                    <a:srgbClr val="000000">
                      <a:alpha val="98000"/>
                    </a:srgbClr>
                  </a:outerShdw>
                </a:effectLst>
              </a:rPr>
              <a:t>Wiersbe notes, </a:t>
            </a:r>
            <a:r>
              <a:rPr lang="en-US" sz="3200" b="1" dirty="0">
                <a:solidFill>
                  <a:srgbClr val="FFFF00"/>
                </a:solidFill>
                <a:effectLst>
                  <a:outerShdw blurRad="41275" dist="63500" dir="2700000" algn="tl" rotWithShape="0">
                    <a:srgbClr val="000000">
                      <a:alpha val="98000"/>
                    </a:srgbClr>
                  </a:outerShdw>
                </a:effectLst>
              </a:rPr>
              <a:t>“When it comes to the work of the Lord, there is no place for spectators or self-appointed advisors and critics; but there is always room for workers.” </a:t>
            </a:r>
          </a:p>
        </p:txBody>
      </p:sp>
    </p:spTree>
    <p:extLst>
      <p:ext uri="{BB962C8B-B14F-4D97-AF65-F5344CB8AC3E}">
        <p14:creationId xmlns:p14="http://schemas.microsoft.com/office/powerpoint/2010/main" val="18797042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22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algn="ctr" defTabSz="914400" eaLnBrk="0" fontAlgn="base" hangingPunct="0">
              <a:spcBef>
                <a:spcPct val="0"/>
              </a:spcBef>
              <a:spcAft>
                <a:spcPct val="0"/>
              </a:spcAft>
            </a:pPr>
            <a:endParaRPr lang="en-US" baseline="30000">
              <a:solidFill>
                <a:srgbClr val="FFFFFF"/>
              </a:solidFill>
              <a:latin typeface="Times New Roman" charset="0"/>
              <a:ea typeface="ＭＳ Ｐゴシック" charset="0"/>
              <a:cs typeface="ＭＳ Ｐゴシック" charset="0"/>
            </a:endParaRPr>
          </a:p>
        </p:txBody>
      </p:sp>
      <p:sp>
        <p:nvSpPr>
          <p:cNvPr id="122882"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algn="ctr" defTabSz="914400" eaLnBrk="0" fontAlgn="base" hangingPunct="0">
              <a:spcBef>
                <a:spcPct val="0"/>
              </a:spcBef>
              <a:spcAft>
                <a:spcPct val="0"/>
              </a:spcAft>
            </a:pPr>
            <a:endParaRPr lang="en-US" sz="2800" baseline="30000">
              <a:solidFill>
                <a:srgbClr val="00DFCA"/>
              </a:solidFill>
              <a:latin typeface="Matura MT Script Capitals" charset="0"/>
              <a:ea typeface="ＭＳ Ｐゴシック" charset="0"/>
              <a:cs typeface="ＭＳ Ｐゴシック" charset="0"/>
            </a:endParaRPr>
          </a:p>
        </p:txBody>
      </p:sp>
      <p:sp>
        <p:nvSpPr>
          <p:cNvPr id="38298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baseline="30000">
              <a:solidFill>
                <a:srgbClr val="FFFFFF"/>
              </a:solidFill>
              <a:latin typeface="Times New Roman" charset="0"/>
              <a:ea typeface="ＭＳ Ｐゴシック" charset="0"/>
              <a:cs typeface="ＭＳ Ｐゴシック" charset="0"/>
            </a:endParaRPr>
          </a:p>
        </p:txBody>
      </p:sp>
      <p:sp>
        <p:nvSpPr>
          <p:cNvPr id="12288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baseline="30000">
              <a:solidFill>
                <a:srgbClr val="FFFFFF"/>
              </a:solidFill>
              <a:latin typeface="Times New Roman" charset="0"/>
              <a:ea typeface="ＭＳ Ｐゴシック" charset="0"/>
              <a:cs typeface="ＭＳ Ｐゴシック" charset="0"/>
            </a:endParaRPr>
          </a:p>
        </p:txBody>
      </p:sp>
      <p:sp>
        <p:nvSpPr>
          <p:cNvPr id="122885"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algn="ctr" defTabSz="914400" eaLnBrk="0" fontAlgn="base" hangingPunct="0">
              <a:spcBef>
                <a:spcPct val="0"/>
              </a:spcBef>
              <a:spcAft>
                <a:spcPct val="0"/>
              </a:spcAft>
            </a:pPr>
            <a:endParaRPr lang="en-US" sz="2800" baseline="30000">
              <a:solidFill>
                <a:srgbClr val="00DFCA"/>
              </a:solidFill>
              <a:latin typeface="Matura MT Script Capitals" charset="0"/>
              <a:ea typeface="ＭＳ Ｐゴシック" charset="0"/>
              <a:cs typeface="ＭＳ Ｐゴシック" charset="0"/>
            </a:endParaRPr>
          </a:p>
        </p:txBody>
      </p:sp>
      <p:sp>
        <p:nvSpPr>
          <p:cNvPr id="122886"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algn="ctr" defTabSz="914400" eaLnBrk="0" fontAlgn="base" hangingPunct="0">
              <a:spcBef>
                <a:spcPct val="0"/>
              </a:spcBef>
              <a:spcAft>
                <a:spcPct val="0"/>
              </a:spcAft>
            </a:pPr>
            <a:endParaRPr lang="en-US" sz="2800" baseline="30000">
              <a:solidFill>
                <a:srgbClr val="00DFCA"/>
              </a:solidFill>
              <a:latin typeface="Matura MT Script Capitals" charset="0"/>
              <a:ea typeface="ＭＳ Ｐゴシック" charset="0"/>
              <a:cs typeface="ＭＳ Ｐゴシック" charset="0"/>
            </a:endParaRPr>
          </a:p>
        </p:txBody>
      </p:sp>
      <p:sp>
        <p:nvSpPr>
          <p:cNvPr id="382984"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en-US" sz="2400" b="1" baseline="30000">
                <a:solidFill>
                  <a:srgbClr val="CECECE"/>
                </a:solidFill>
                <a:latin typeface="Times" charset="0"/>
                <a:ea typeface="ＭＳ Ｐゴシック" charset="0"/>
                <a:cs typeface="ＭＳ Ｐゴシック" charset="0"/>
              </a:rPr>
              <a:t>ER</a:t>
            </a:r>
          </a:p>
        </p:txBody>
      </p:sp>
      <p:sp>
        <p:nvSpPr>
          <p:cNvPr id="122888"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algn="ctr" defTabSz="914400" eaLnBrk="0" fontAlgn="base" hangingPunct="0">
              <a:spcBef>
                <a:spcPct val="0"/>
              </a:spcBef>
              <a:spcAft>
                <a:spcPct val="0"/>
              </a:spcAft>
            </a:pPr>
            <a:endParaRPr lang="en-US" sz="2800" baseline="30000">
              <a:solidFill>
                <a:srgbClr val="00DFCA"/>
              </a:solidFill>
              <a:latin typeface="Matura MT Script Capitals" charset="0"/>
              <a:ea typeface="ＭＳ Ｐゴシック" charset="0"/>
              <a:cs typeface="ＭＳ Ｐゴシック" charset="0"/>
            </a:endParaRPr>
          </a:p>
        </p:txBody>
      </p:sp>
      <p:sp>
        <p:nvSpPr>
          <p:cNvPr id="38298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en-US" sz="2400" b="1" baseline="30000">
                <a:solidFill>
                  <a:srgbClr val="009900"/>
                </a:solidFill>
                <a:latin typeface="Times" charset="0"/>
                <a:ea typeface="ＭＳ Ｐゴシック" charset="0"/>
                <a:cs typeface="ＭＳ Ｐゴシック" charset="0"/>
              </a:rPr>
              <a:t>PG</a:t>
            </a:r>
          </a:p>
        </p:txBody>
      </p:sp>
      <p:sp>
        <p:nvSpPr>
          <p:cNvPr id="122890"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algn="ctr" defTabSz="914400" eaLnBrk="0" fontAlgn="base" hangingPunct="0">
              <a:spcBef>
                <a:spcPct val="0"/>
              </a:spcBef>
              <a:spcAft>
                <a:spcPct val="0"/>
              </a:spcAft>
            </a:pPr>
            <a:endParaRPr lang="en-US" sz="2800" baseline="30000">
              <a:solidFill>
                <a:srgbClr val="00DFCA"/>
              </a:solidFill>
              <a:latin typeface="Matura MT Script Capitals" charset="0"/>
              <a:ea typeface="ＭＳ Ｐゴシック" charset="0"/>
              <a:cs typeface="ＭＳ Ｐゴシック" charset="0"/>
            </a:endParaRPr>
          </a:p>
        </p:txBody>
      </p:sp>
      <p:sp>
        <p:nvSpPr>
          <p:cNvPr id="122891"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algn="ctr" defTabSz="914400" eaLnBrk="0" fontAlgn="base" hangingPunct="0">
              <a:spcBef>
                <a:spcPct val="0"/>
              </a:spcBef>
              <a:spcAft>
                <a:spcPct val="0"/>
              </a:spcAft>
            </a:pPr>
            <a:endParaRPr lang="en-US" sz="2800" baseline="30000">
              <a:solidFill>
                <a:srgbClr val="00DFCA"/>
              </a:solidFill>
              <a:latin typeface="Matura MT Script Capitals" charset="0"/>
              <a:ea typeface="ＭＳ Ｐゴシック" charset="0"/>
              <a:cs typeface="ＭＳ Ｐゴシック" charset="0"/>
            </a:endParaRPr>
          </a:p>
        </p:txBody>
      </p:sp>
      <p:sp>
        <p:nvSpPr>
          <p:cNvPr id="122892"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algn="ctr" defTabSz="914400" eaLnBrk="0" fontAlgn="base" hangingPunct="0">
              <a:spcBef>
                <a:spcPct val="0"/>
              </a:spcBef>
              <a:spcAft>
                <a:spcPct val="0"/>
              </a:spcAft>
            </a:pPr>
            <a:endParaRPr lang="en-US" sz="2800" baseline="30000">
              <a:solidFill>
                <a:srgbClr val="00DFCA"/>
              </a:solidFill>
              <a:latin typeface="Matura MT Script Capitals" charset="0"/>
              <a:ea typeface="ＭＳ Ｐゴシック" charset="0"/>
              <a:cs typeface="ＭＳ Ｐゴシック" charset="0"/>
            </a:endParaRPr>
          </a:p>
        </p:txBody>
      </p:sp>
      <p:sp>
        <p:nvSpPr>
          <p:cNvPr id="38299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en-US" sz="2400" b="1" baseline="30000">
                <a:solidFill>
                  <a:srgbClr val="CECECE"/>
                </a:solidFill>
                <a:latin typeface="Times" charset="0"/>
                <a:ea typeface="ＭＳ Ｐゴシック" charset="0"/>
                <a:cs typeface="ＭＳ Ｐゴシック" charset="0"/>
              </a:rPr>
              <a:t>SG</a:t>
            </a:r>
          </a:p>
        </p:txBody>
      </p:sp>
      <p:sp>
        <p:nvSpPr>
          <p:cNvPr id="382991"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en-US" sz="2400" b="1" baseline="30000">
                <a:solidFill>
                  <a:srgbClr val="CECECE"/>
                </a:solidFill>
                <a:latin typeface="Times" charset="0"/>
                <a:ea typeface="ＭＳ Ｐゴシック" charset="0"/>
                <a:cs typeface="ＭＳ Ｐゴシック" charset="0"/>
              </a:rPr>
              <a:t>RS</a:t>
            </a:r>
          </a:p>
        </p:txBody>
      </p:sp>
      <p:sp>
        <p:nvSpPr>
          <p:cNvPr id="382992"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en-US" sz="2400" b="1" baseline="30000">
                <a:solidFill>
                  <a:srgbClr val="CECECE"/>
                </a:solidFill>
                <a:latin typeface="Times" charset="0"/>
                <a:ea typeface="ＭＳ Ｐゴシック" charset="0"/>
                <a:cs typeface="ＭＳ Ｐゴシック" charset="0"/>
              </a:rPr>
              <a:t>MS</a:t>
            </a:r>
          </a:p>
        </p:txBody>
      </p:sp>
      <p:sp>
        <p:nvSpPr>
          <p:cNvPr id="122896"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baseline="30000">
              <a:solidFill>
                <a:srgbClr val="FFFFFF"/>
              </a:solidFill>
              <a:latin typeface="Times New Roman" charset="0"/>
              <a:ea typeface="ＭＳ Ｐゴシック" charset="0"/>
              <a:cs typeface="ＭＳ Ｐゴシック" charset="0"/>
            </a:endParaRPr>
          </a:p>
        </p:txBody>
      </p:sp>
      <p:sp>
        <p:nvSpPr>
          <p:cNvPr id="122897"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pPr>
            <a:endParaRPr lang="en-US" sz="2800" baseline="30000">
              <a:solidFill>
                <a:srgbClr val="00DFCA"/>
              </a:solidFill>
              <a:latin typeface="Matura MT Script Capitals" charset="0"/>
              <a:ea typeface="ＭＳ Ｐゴシック" charset="0"/>
              <a:cs typeface="ＭＳ Ｐゴシック" charset="0"/>
            </a:endParaRPr>
          </a:p>
        </p:txBody>
      </p:sp>
      <p:sp>
        <p:nvSpPr>
          <p:cNvPr id="122898"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pPr>
            <a:endParaRPr lang="en-US" sz="2800" baseline="30000">
              <a:solidFill>
                <a:srgbClr val="00DFCA"/>
              </a:solidFill>
              <a:latin typeface="Matura MT Script Capitals" charset="0"/>
              <a:ea typeface="ＭＳ Ｐゴシック" charset="0"/>
              <a:cs typeface="ＭＳ Ｐゴシック" charset="0"/>
            </a:endParaRPr>
          </a:p>
        </p:txBody>
      </p:sp>
      <p:sp>
        <p:nvSpPr>
          <p:cNvPr id="382996" name="Rectangle 20"/>
          <p:cNvSpPr>
            <a:spLocks noChangeArrowheads="1"/>
          </p:cNvSpPr>
          <p:nvPr/>
        </p:nvSpPr>
        <p:spPr bwMode="auto">
          <a:xfrm>
            <a:off x="76200" y="44624"/>
            <a:ext cx="1615480" cy="140294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defTabSz="914400" eaLnBrk="0" fontAlgn="base" hangingPunct="0">
              <a:spcBef>
                <a:spcPct val="0"/>
              </a:spcBef>
              <a:spcAft>
                <a:spcPct val="0"/>
              </a:spcAft>
              <a:defRPr/>
            </a:pPr>
            <a:r>
              <a:rPr lang="en-US" sz="3200" b="1" baseline="30000">
                <a:solidFill>
                  <a:srgbClr val="FFD34A"/>
                </a:solidFill>
                <a:latin typeface="Times" charset="0"/>
                <a:ea typeface="ＭＳ Ｐゴシック" charset="0"/>
                <a:cs typeface="ＭＳ Ｐゴシック" charset="0"/>
              </a:rPr>
              <a:t> DRESSING THE  STAGE</a:t>
            </a:r>
          </a:p>
        </p:txBody>
      </p:sp>
      <p:sp>
        <p:nvSpPr>
          <p:cNvPr id="38299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en-US" sz="2400" b="1" baseline="30000">
                <a:solidFill>
                  <a:srgbClr val="009900"/>
                </a:solidFill>
                <a:latin typeface="Times" charset="0"/>
                <a:ea typeface="ＭＳ Ｐゴシック" charset="0"/>
                <a:cs typeface="ＭＳ Ｐゴシック" charset="0"/>
              </a:rPr>
              <a:t>DS</a:t>
            </a:r>
          </a:p>
        </p:txBody>
      </p:sp>
      <p:sp>
        <p:nvSpPr>
          <p:cNvPr id="38299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baseline="30000">
              <a:solidFill>
                <a:srgbClr val="FFFFFF"/>
              </a:solidFill>
              <a:latin typeface="Times New Roman" pitchFamily="-108" charset="0"/>
              <a:ea typeface="ＭＳ Ｐゴシック" charset="0"/>
              <a:cs typeface="ＭＳ Ｐゴシック" charset="0"/>
            </a:endParaRPr>
          </a:p>
        </p:txBody>
      </p:sp>
      <p:sp>
        <p:nvSpPr>
          <p:cNvPr id="122902" name="Oval 23"/>
          <p:cNvSpPr>
            <a:spLocks noChangeArrowheads="1"/>
          </p:cNvSpPr>
          <p:nvPr/>
        </p:nvSpPr>
        <p:spPr bwMode="auto">
          <a:xfrm>
            <a:off x="6735763" y="4508500"/>
            <a:ext cx="193675" cy="187325"/>
          </a:xfrm>
          <a:prstGeom prst="ellipse">
            <a:avLst/>
          </a:prstGeom>
          <a:solidFill>
            <a:srgbClr val="73738C"/>
          </a:solidFill>
          <a:ln w="25400">
            <a:solidFill>
              <a:srgbClr val="00AE00"/>
            </a:solidFill>
            <a:round/>
            <a:headEnd/>
            <a:tailEnd/>
          </a:ln>
        </p:spPr>
        <p:txBody>
          <a:bodyPr wrap="none" anchor="ctr"/>
          <a:lstStyle/>
          <a:p>
            <a:pPr algn="ctr" defTabSz="914400" eaLnBrk="0" fontAlgn="base" hangingPunct="0">
              <a:spcBef>
                <a:spcPct val="0"/>
              </a:spcBef>
              <a:spcAft>
                <a:spcPct val="0"/>
              </a:spcAft>
            </a:pPr>
            <a:endParaRPr lang="en-US" baseline="30000">
              <a:solidFill>
                <a:srgbClr val="FFFFFF"/>
              </a:solidFill>
              <a:latin typeface="Times New Roman" charset="0"/>
              <a:ea typeface="ＭＳ Ｐゴシック" charset="0"/>
              <a:cs typeface="ＭＳ Ｐゴシック" charset="0"/>
            </a:endParaRPr>
          </a:p>
        </p:txBody>
      </p:sp>
      <p:sp>
        <p:nvSpPr>
          <p:cNvPr id="38300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baseline="30000">
              <a:solidFill>
                <a:srgbClr val="FFFFFF"/>
              </a:solidFill>
              <a:latin typeface="Times New Roman" charset="0"/>
              <a:ea typeface="ＭＳ Ｐゴシック" charset="0"/>
              <a:cs typeface="ＭＳ Ｐゴシック" charset="0"/>
            </a:endParaRPr>
          </a:p>
        </p:txBody>
      </p:sp>
      <p:sp>
        <p:nvSpPr>
          <p:cNvPr id="383001"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en-US" sz="2400" b="1" baseline="30000">
                <a:solidFill>
                  <a:srgbClr val="009900"/>
                </a:solidFill>
                <a:latin typeface="Times" charset="0"/>
                <a:ea typeface="ＭＳ Ｐゴシック" charset="0"/>
                <a:cs typeface="ＭＳ Ｐゴシック" charset="0"/>
              </a:rPr>
              <a:t>U</a:t>
            </a:r>
          </a:p>
        </p:txBody>
      </p:sp>
      <p:sp>
        <p:nvSpPr>
          <p:cNvPr id="383002"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en-US" sz="2400" b="1" baseline="30000">
                <a:solidFill>
                  <a:srgbClr val="CECECE"/>
                </a:solidFill>
                <a:latin typeface="Times" charset="0"/>
                <a:ea typeface="ＭＳ Ｐゴシック" charset="0"/>
                <a:cs typeface="ＭＳ Ｐゴシック" charset="0"/>
              </a:rPr>
              <a:t>B</a:t>
            </a:r>
          </a:p>
        </p:txBody>
      </p:sp>
      <p:sp>
        <p:nvSpPr>
          <p:cNvPr id="122906"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pPr algn="ctr" defTabSz="914400" eaLnBrk="0" fontAlgn="base" hangingPunct="0">
              <a:spcBef>
                <a:spcPct val="0"/>
              </a:spcBef>
              <a:spcAft>
                <a:spcPct val="0"/>
              </a:spcAft>
            </a:pPr>
            <a:endParaRPr lang="en-US" baseline="30000">
              <a:solidFill>
                <a:srgbClr val="FFFFFF"/>
              </a:solidFill>
              <a:latin typeface="Times New Roman" charset="0"/>
              <a:ea typeface="ＭＳ Ｐゴシック" charset="0"/>
              <a:cs typeface="ＭＳ Ｐゴシック" charset="0"/>
            </a:endParaRPr>
          </a:p>
        </p:txBody>
      </p:sp>
      <p:sp>
        <p:nvSpPr>
          <p:cNvPr id="383004"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en-US" sz="2400" b="1" baseline="30000">
                <a:solidFill>
                  <a:srgbClr val="CECECE"/>
                </a:solidFill>
                <a:latin typeface="Times" charset="0"/>
                <a:ea typeface="ＭＳ Ｐゴシック" charset="0"/>
                <a:cs typeface="ＭＳ Ｐゴシック" charset="0"/>
              </a:rPr>
              <a:t>H</a:t>
            </a:r>
          </a:p>
        </p:txBody>
      </p:sp>
      <p:sp>
        <p:nvSpPr>
          <p:cNvPr id="122908"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pPr algn="ctr" defTabSz="914400" eaLnBrk="0" fontAlgn="base" hangingPunct="0">
              <a:spcBef>
                <a:spcPct val="0"/>
              </a:spcBef>
              <a:spcAft>
                <a:spcPct val="0"/>
              </a:spcAft>
            </a:pPr>
            <a:endParaRPr lang="en-US" baseline="30000">
              <a:solidFill>
                <a:srgbClr val="FFFFFF"/>
              </a:solidFill>
              <a:latin typeface="Times New Roman" charset="0"/>
              <a:ea typeface="ＭＳ Ｐゴシック" charset="0"/>
              <a:cs typeface="ＭＳ Ｐゴシック" charset="0"/>
            </a:endParaRPr>
          </a:p>
        </p:txBody>
      </p:sp>
      <p:sp>
        <p:nvSpPr>
          <p:cNvPr id="383006"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en-US" sz="2400" b="1" baseline="30000">
                <a:solidFill>
                  <a:srgbClr val="CECECE"/>
                </a:solidFill>
                <a:latin typeface="Times" charset="0"/>
                <a:ea typeface="ＭＳ Ｐゴシック" charset="0"/>
                <a:cs typeface="ＭＳ Ｐゴシック" charset="0"/>
              </a:rPr>
              <a:t>N(A)</a:t>
            </a:r>
          </a:p>
        </p:txBody>
      </p:sp>
      <p:sp>
        <p:nvSpPr>
          <p:cNvPr id="122910"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pPr algn="ctr" defTabSz="914400" eaLnBrk="0" fontAlgn="base" hangingPunct="0">
              <a:spcBef>
                <a:spcPct val="0"/>
              </a:spcBef>
              <a:spcAft>
                <a:spcPct val="0"/>
              </a:spcAft>
            </a:pPr>
            <a:endParaRPr lang="en-US" baseline="30000">
              <a:solidFill>
                <a:srgbClr val="FFFFFF"/>
              </a:solidFill>
              <a:latin typeface="Times New Roman" charset="0"/>
              <a:ea typeface="ＭＳ Ｐゴシック" charset="0"/>
              <a:cs typeface="ＭＳ Ｐゴシック" charset="0"/>
            </a:endParaRPr>
          </a:p>
        </p:txBody>
      </p:sp>
      <p:sp>
        <p:nvSpPr>
          <p:cNvPr id="122911"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pPr algn="ctr" defTabSz="914400" eaLnBrk="0" fontAlgn="base" hangingPunct="0">
              <a:spcBef>
                <a:spcPct val="0"/>
              </a:spcBef>
              <a:spcAft>
                <a:spcPct val="0"/>
              </a:spcAft>
            </a:pPr>
            <a:endParaRPr lang="en-US" baseline="30000">
              <a:solidFill>
                <a:srgbClr val="FFFFFF"/>
              </a:solidFill>
              <a:latin typeface="Times New Roman" charset="0"/>
              <a:ea typeface="ＭＳ Ｐゴシック" charset="0"/>
              <a:cs typeface="ＭＳ Ｐゴシック" charset="0"/>
            </a:endParaRPr>
          </a:p>
        </p:txBody>
      </p:sp>
      <p:sp>
        <p:nvSpPr>
          <p:cNvPr id="383009"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baseline="30000">
                <a:solidFill>
                  <a:srgbClr val="CECECE"/>
                </a:solidFill>
                <a:latin typeface="Times" charset="0"/>
                <a:ea typeface="ＭＳ Ｐゴシック" charset="0"/>
                <a:cs typeface="ＭＳ Ｐゴシック" charset="0"/>
              </a:rPr>
              <a:t>C</a:t>
            </a:r>
          </a:p>
        </p:txBody>
      </p:sp>
      <p:sp>
        <p:nvSpPr>
          <p:cNvPr id="122913"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pPr algn="ctr" defTabSz="914400" eaLnBrk="0" fontAlgn="base" hangingPunct="0">
              <a:spcBef>
                <a:spcPct val="0"/>
              </a:spcBef>
              <a:spcAft>
                <a:spcPct val="0"/>
              </a:spcAft>
            </a:pPr>
            <a:endParaRPr lang="en-US" baseline="30000">
              <a:solidFill>
                <a:srgbClr val="FFFFFF"/>
              </a:solidFill>
              <a:latin typeface="Times New Roman" charset="0"/>
              <a:ea typeface="ＭＳ Ｐゴシック" charset="0"/>
              <a:cs typeface="ＭＳ Ｐゴシック" charset="0"/>
            </a:endParaRPr>
          </a:p>
        </p:txBody>
      </p:sp>
      <p:sp>
        <p:nvSpPr>
          <p:cNvPr id="383011"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baseline="30000">
                <a:solidFill>
                  <a:srgbClr val="CECECE"/>
                </a:solidFill>
                <a:latin typeface="Times" charset="0"/>
                <a:ea typeface="ＭＳ Ｐゴシック" charset="0"/>
                <a:cs typeface="ＭＳ Ｐゴシック" charset="0"/>
              </a:rPr>
              <a:t>J</a:t>
            </a:r>
          </a:p>
        </p:txBody>
      </p:sp>
      <p:sp>
        <p:nvSpPr>
          <p:cNvPr id="122915"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pPr algn="ctr" defTabSz="914400" eaLnBrk="0" fontAlgn="base" hangingPunct="0">
              <a:spcBef>
                <a:spcPct val="0"/>
              </a:spcBef>
              <a:spcAft>
                <a:spcPct val="0"/>
              </a:spcAft>
            </a:pPr>
            <a:endParaRPr lang="en-US" baseline="30000">
              <a:solidFill>
                <a:srgbClr val="FFFFFF"/>
              </a:solidFill>
              <a:latin typeface="Times New Roman" charset="0"/>
              <a:ea typeface="ＭＳ Ｐゴシック" charset="0"/>
              <a:cs typeface="ＭＳ Ｐゴシック" charset="0"/>
            </a:endParaRPr>
          </a:p>
        </p:txBody>
      </p:sp>
      <p:sp>
        <p:nvSpPr>
          <p:cNvPr id="122916" name="Oval 37"/>
          <p:cNvSpPr>
            <a:spLocks noChangeArrowheads="1"/>
          </p:cNvSpPr>
          <p:nvPr/>
        </p:nvSpPr>
        <p:spPr bwMode="auto">
          <a:xfrm>
            <a:off x="2906713" y="4573588"/>
            <a:ext cx="193675" cy="187325"/>
          </a:xfrm>
          <a:prstGeom prst="ellipse">
            <a:avLst/>
          </a:prstGeom>
          <a:solidFill>
            <a:srgbClr val="73738C"/>
          </a:solidFill>
          <a:ln w="25400">
            <a:solidFill>
              <a:srgbClr val="00AE00"/>
            </a:solidFill>
            <a:round/>
            <a:headEnd/>
            <a:tailEnd/>
          </a:ln>
        </p:spPr>
        <p:txBody>
          <a:bodyPr wrap="none" anchor="ctr"/>
          <a:lstStyle/>
          <a:p>
            <a:pPr algn="ctr" defTabSz="914400" eaLnBrk="0" fontAlgn="base" hangingPunct="0">
              <a:spcBef>
                <a:spcPct val="0"/>
              </a:spcBef>
              <a:spcAft>
                <a:spcPct val="0"/>
              </a:spcAft>
            </a:pPr>
            <a:endParaRPr lang="en-US" baseline="30000">
              <a:solidFill>
                <a:srgbClr val="FFFFFF"/>
              </a:solidFill>
              <a:latin typeface="Times New Roman" charset="0"/>
              <a:ea typeface="ＭＳ Ｐゴシック" charset="0"/>
              <a:cs typeface="ＭＳ Ｐゴシック" charset="0"/>
            </a:endParaRPr>
          </a:p>
        </p:txBody>
      </p:sp>
      <p:sp>
        <p:nvSpPr>
          <p:cNvPr id="383014"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baseline="30000">
                <a:solidFill>
                  <a:srgbClr val="009900"/>
                </a:solidFill>
                <a:latin typeface="Times" charset="0"/>
                <a:ea typeface="ＭＳ Ｐゴシック" charset="0"/>
                <a:cs typeface="ＭＳ Ｐゴシック" charset="0"/>
              </a:rPr>
              <a:t>KB</a:t>
            </a:r>
          </a:p>
        </p:txBody>
      </p:sp>
      <p:sp>
        <p:nvSpPr>
          <p:cNvPr id="122918" name="Oval 39"/>
          <p:cNvSpPr>
            <a:spLocks noChangeArrowheads="1"/>
          </p:cNvSpPr>
          <p:nvPr/>
        </p:nvSpPr>
        <p:spPr bwMode="auto">
          <a:xfrm>
            <a:off x="2992438" y="5286375"/>
            <a:ext cx="193675" cy="187325"/>
          </a:xfrm>
          <a:prstGeom prst="ellipse">
            <a:avLst/>
          </a:prstGeom>
          <a:solidFill>
            <a:srgbClr val="73738C"/>
          </a:solidFill>
          <a:ln w="25400">
            <a:solidFill>
              <a:srgbClr val="00AE00"/>
            </a:solidFill>
            <a:round/>
            <a:headEnd/>
            <a:tailEnd/>
          </a:ln>
        </p:spPr>
        <p:txBody>
          <a:bodyPr wrap="none" anchor="ctr"/>
          <a:lstStyle/>
          <a:p>
            <a:pPr algn="ctr" defTabSz="914400" eaLnBrk="0" fontAlgn="base" hangingPunct="0">
              <a:spcBef>
                <a:spcPct val="0"/>
              </a:spcBef>
              <a:spcAft>
                <a:spcPct val="0"/>
              </a:spcAft>
            </a:pPr>
            <a:endParaRPr lang="en-US" baseline="30000">
              <a:solidFill>
                <a:srgbClr val="FFFFFF"/>
              </a:solidFill>
              <a:latin typeface="Times New Roman" charset="0"/>
              <a:ea typeface="ＭＳ Ｐゴシック" charset="0"/>
              <a:cs typeface="ＭＳ Ｐゴシック" charset="0"/>
            </a:endParaRPr>
          </a:p>
        </p:txBody>
      </p:sp>
      <p:sp>
        <p:nvSpPr>
          <p:cNvPr id="383016"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baseline="30000">
                <a:solidFill>
                  <a:srgbClr val="009900"/>
                </a:solidFill>
                <a:latin typeface="Times" charset="0"/>
                <a:ea typeface="ＭＳ Ｐゴシック" charset="0"/>
                <a:cs typeface="ＭＳ Ｐゴシック" charset="0"/>
              </a:rPr>
              <a:t>MS</a:t>
            </a:r>
          </a:p>
        </p:txBody>
      </p:sp>
      <p:sp>
        <p:nvSpPr>
          <p:cNvPr id="122920" name="Oval 41"/>
          <p:cNvSpPr>
            <a:spLocks noChangeArrowheads="1"/>
          </p:cNvSpPr>
          <p:nvPr/>
        </p:nvSpPr>
        <p:spPr bwMode="auto">
          <a:xfrm>
            <a:off x="1671638" y="4186238"/>
            <a:ext cx="193675" cy="187325"/>
          </a:xfrm>
          <a:prstGeom prst="ellipse">
            <a:avLst/>
          </a:prstGeom>
          <a:solidFill>
            <a:srgbClr val="73738C"/>
          </a:solidFill>
          <a:ln w="25400">
            <a:solidFill>
              <a:srgbClr val="00AE00"/>
            </a:solidFill>
            <a:round/>
            <a:headEnd/>
            <a:tailEnd/>
          </a:ln>
        </p:spPr>
        <p:txBody>
          <a:bodyPr wrap="none" anchor="ctr"/>
          <a:lstStyle/>
          <a:p>
            <a:pPr algn="ctr" defTabSz="914400" eaLnBrk="0" fontAlgn="base" hangingPunct="0">
              <a:spcBef>
                <a:spcPct val="0"/>
              </a:spcBef>
              <a:spcAft>
                <a:spcPct val="0"/>
              </a:spcAft>
            </a:pPr>
            <a:endParaRPr lang="en-US" baseline="30000">
              <a:solidFill>
                <a:srgbClr val="FFFFFF"/>
              </a:solidFill>
              <a:latin typeface="Times New Roman" charset="0"/>
              <a:ea typeface="ＭＳ Ｐゴシック" charset="0"/>
              <a:cs typeface="ＭＳ Ｐゴシック" charset="0"/>
            </a:endParaRPr>
          </a:p>
        </p:txBody>
      </p:sp>
      <p:sp>
        <p:nvSpPr>
          <p:cNvPr id="383018"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baseline="30000">
                <a:solidFill>
                  <a:srgbClr val="CECECE"/>
                </a:solidFill>
                <a:latin typeface="Times" charset="0"/>
                <a:ea typeface="ＭＳ Ｐゴシック" charset="0"/>
                <a:cs typeface="ＭＳ Ｐゴシック" charset="0"/>
              </a:rPr>
              <a:t>E</a:t>
            </a:r>
          </a:p>
        </p:txBody>
      </p:sp>
      <p:sp>
        <p:nvSpPr>
          <p:cNvPr id="383019"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baseline="30000">
                <a:solidFill>
                  <a:srgbClr val="CECECE"/>
                </a:solidFill>
                <a:latin typeface="Times" charset="0"/>
                <a:ea typeface="ＭＳ Ｐゴシック" charset="0"/>
                <a:cs typeface="ＭＳ Ｐゴシック" charset="0"/>
              </a:rPr>
              <a:t>MN</a:t>
            </a:r>
          </a:p>
        </p:txBody>
      </p:sp>
      <p:sp>
        <p:nvSpPr>
          <p:cNvPr id="383020"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lgn="ctr" defTabSz="914400" eaLnBrk="0" fontAlgn="base" hangingPunct="0">
              <a:spcBef>
                <a:spcPct val="0"/>
              </a:spcBef>
              <a:spcAft>
                <a:spcPct val="0"/>
              </a:spcAft>
              <a:defRPr/>
            </a:pPr>
            <a:endParaRPr lang="en-US" baseline="30000">
              <a:solidFill>
                <a:srgbClr val="FFFFFF"/>
              </a:solidFill>
              <a:latin typeface="Times New Roman" charset="0"/>
              <a:ea typeface="ＭＳ Ｐゴシック" charset="0"/>
              <a:cs typeface="ＭＳ Ｐゴシック" charset="0"/>
            </a:endParaRPr>
          </a:p>
        </p:txBody>
      </p:sp>
      <p:grpSp>
        <p:nvGrpSpPr>
          <p:cNvPr id="2" name="Group 45"/>
          <p:cNvGrpSpPr>
            <a:grpSpLocks/>
          </p:cNvGrpSpPr>
          <p:nvPr/>
        </p:nvGrpSpPr>
        <p:grpSpPr bwMode="auto">
          <a:xfrm>
            <a:off x="6369050" y="933450"/>
            <a:ext cx="2000250" cy="1327150"/>
            <a:chOff x="3968" y="621"/>
            <a:chExt cx="1260" cy="836"/>
          </a:xfrm>
        </p:grpSpPr>
        <p:sp>
          <p:nvSpPr>
            <p:cNvPr id="383022"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00FF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lgn="ctr" defTabSz="914400" eaLnBrk="0" fontAlgn="base" hangingPunct="0">
                <a:spcBef>
                  <a:spcPct val="0"/>
                </a:spcBef>
                <a:spcAft>
                  <a:spcPct val="0"/>
                </a:spcAft>
                <a:defRPr/>
              </a:pPr>
              <a:endParaRPr lang="en-US" baseline="30000">
                <a:solidFill>
                  <a:srgbClr val="FFFFFF"/>
                </a:solidFill>
                <a:latin typeface="Times New Roman" charset="0"/>
                <a:ea typeface="ＭＳ Ｐゴシック" charset="0"/>
                <a:cs typeface="ＭＳ Ｐゴシック" charset="0"/>
              </a:endParaRPr>
            </a:p>
          </p:txBody>
        </p:sp>
        <p:sp>
          <p:nvSpPr>
            <p:cNvPr id="383023"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lgn="ctr" defTabSz="914400" eaLnBrk="0" fontAlgn="base" hangingPunct="0">
                <a:spcBef>
                  <a:spcPct val="0"/>
                </a:spcBef>
                <a:spcAft>
                  <a:spcPct val="0"/>
                </a:spcAft>
                <a:defRPr/>
              </a:pPr>
              <a:endParaRPr lang="en-US" baseline="30000">
                <a:solidFill>
                  <a:srgbClr val="FFFFFF"/>
                </a:solidFill>
                <a:latin typeface="Times New Roman" charset="0"/>
                <a:ea typeface="ＭＳ Ｐゴシック" charset="0"/>
                <a:cs typeface="ＭＳ Ｐゴシック" charset="0"/>
              </a:endParaRPr>
            </a:p>
          </p:txBody>
        </p:sp>
        <p:sp>
          <p:nvSpPr>
            <p:cNvPr id="383024"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lgn="ctr" defTabSz="914400" eaLnBrk="0" fontAlgn="base" hangingPunct="0">
                <a:spcBef>
                  <a:spcPct val="0"/>
                </a:spcBef>
                <a:spcAft>
                  <a:spcPct val="0"/>
                </a:spcAft>
                <a:defRPr/>
              </a:pPr>
              <a:endParaRPr lang="en-US" baseline="30000">
                <a:solidFill>
                  <a:srgbClr val="FFFFFF"/>
                </a:solidFill>
                <a:latin typeface="Times New Roman" charset="0"/>
                <a:ea typeface="ＭＳ Ｐゴシック" charset="0"/>
                <a:cs typeface="ＭＳ Ｐゴシック" charset="0"/>
              </a:endParaRPr>
            </a:p>
          </p:txBody>
        </p:sp>
        <p:sp>
          <p:nvSpPr>
            <p:cNvPr id="383025"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lgn="ctr" defTabSz="914400" eaLnBrk="0" fontAlgn="base" hangingPunct="0">
                <a:spcBef>
                  <a:spcPct val="0"/>
                </a:spcBef>
                <a:spcAft>
                  <a:spcPct val="0"/>
                </a:spcAft>
                <a:defRPr/>
              </a:pPr>
              <a:endParaRPr lang="en-US" baseline="30000">
                <a:solidFill>
                  <a:srgbClr val="FFFFFF"/>
                </a:solidFill>
                <a:latin typeface="Times New Roman" charset="0"/>
                <a:ea typeface="ＭＳ Ｐゴシック" charset="0"/>
                <a:cs typeface="ＭＳ Ｐゴシック" charset="0"/>
              </a:endParaRPr>
            </a:p>
          </p:txBody>
        </p:sp>
        <p:sp>
          <p:nvSpPr>
            <p:cNvPr id="383026"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lgn="ctr" defTabSz="914400" eaLnBrk="0" fontAlgn="base" hangingPunct="0">
                <a:spcBef>
                  <a:spcPct val="0"/>
                </a:spcBef>
                <a:spcAft>
                  <a:spcPct val="0"/>
                </a:spcAft>
                <a:defRPr/>
              </a:pPr>
              <a:endParaRPr lang="en-US" baseline="30000">
                <a:solidFill>
                  <a:srgbClr val="FFFFFF"/>
                </a:solidFill>
                <a:latin typeface="Times New Roman" charset="0"/>
                <a:ea typeface="ＭＳ Ｐゴシック" charset="0"/>
                <a:cs typeface="ＭＳ Ｐゴシック" charset="0"/>
              </a:endParaRPr>
            </a:p>
          </p:txBody>
        </p:sp>
        <p:sp>
          <p:nvSpPr>
            <p:cNvPr id="383027"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lgn="ctr" defTabSz="914400" eaLnBrk="0" fontAlgn="base" hangingPunct="0">
                <a:spcBef>
                  <a:spcPct val="0"/>
                </a:spcBef>
                <a:spcAft>
                  <a:spcPct val="0"/>
                </a:spcAft>
                <a:defRPr/>
              </a:pPr>
              <a:endParaRPr lang="en-US" baseline="30000">
                <a:solidFill>
                  <a:srgbClr val="FFFFFF"/>
                </a:solidFill>
                <a:latin typeface="Times New Roman" charset="0"/>
                <a:ea typeface="ＭＳ Ｐゴシック" charset="0"/>
                <a:cs typeface="ＭＳ Ｐゴシック" charset="0"/>
              </a:endParaRPr>
            </a:p>
          </p:txBody>
        </p:sp>
      </p:grpSp>
      <p:sp>
        <p:nvSpPr>
          <p:cNvPr id="383028"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lgn="ctr" defTabSz="914400" eaLnBrk="0" fontAlgn="base" hangingPunct="0">
              <a:spcBef>
                <a:spcPct val="0"/>
              </a:spcBef>
              <a:spcAft>
                <a:spcPct val="0"/>
              </a:spcAft>
              <a:defRPr/>
            </a:pPr>
            <a:endParaRPr lang="en-US" baseline="30000">
              <a:solidFill>
                <a:srgbClr val="FFFFFF"/>
              </a:solidFill>
              <a:latin typeface="Times New Roman" charset="0"/>
              <a:ea typeface="ＭＳ Ｐゴシック" charset="0"/>
              <a:cs typeface="ＭＳ Ｐゴシック" charset="0"/>
            </a:endParaRPr>
          </a:p>
        </p:txBody>
      </p:sp>
      <p:sp>
        <p:nvSpPr>
          <p:cNvPr id="383029" name="Freeform 53"/>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7150" cap="rnd" cmpd="sng">
            <a:solidFill>
              <a:srgbClr val="00FFCC"/>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lgn="ctr" defTabSz="914400" eaLnBrk="0" fontAlgn="base" hangingPunct="0">
              <a:spcBef>
                <a:spcPct val="0"/>
              </a:spcBef>
              <a:spcAft>
                <a:spcPct val="0"/>
              </a:spcAft>
              <a:defRPr/>
            </a:pPr>
            <a:endParaRPr lang="en-US" baseline="30000">
              <a:solidFill>
                <a:srgbClr val="FFFFFF"/>
              </a:solidFill>
              <a:latin typeface="Times New Roman" charset="0"/>
              <a:ea typeface="ＭＳ Ｐゴシック" charset="0"/>
              <a:cs typeface="ＭＳ Ｐゴシック" charset="0"/>
            </a:endParaRPr>
          </a:p>
        </p:txBody>
      </p:sp>
      <p:sp>
        <p:nvSpPr>
          <p:cNvPr id="383030" name="Freeform 54"/>
          <p:cNvSpPr>
            <a:spLocks/>
          </p:cNvSpPr>
          <p:nvPr/>
        </p:nvSpPr>
        <p:spPr bwMode="auto">
          <a:xfrm>
            <a:off x="2852738" y="1804988"/>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CC"/>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baseline="30000">
              <a:solidFill>
                <a:srgbClr val="FFFFFF"/>
              </a:solidFill>
              <a:latin typeface="Times New Roman" charset="0"/>
              <a:ea typeface="ＭＳ Ｐゴシック" charset="0"/>
              <a:cs typeface="ＭＳ Ｐゴシック" charset="0"/>
            </a:endParaRPr>
          </a:p>
        </p:txBody>
      </p:sp>
      <p:sp>
        <p:nvSpPr>
          <p:cNvPr id="383031" name="Rectangle 5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lgn="ctr" defTabSz="914400" eaLnBrk="0" fontAlgn="base" hangingPunct="0">
              <a:spcBef>
                <a:spcPct val="0"/>
              </a:spcBef>
              <a:spcAft>
                <a:spcPct val="0"/>
              </a:spcAft>
              <a:defRPr/>
            </a:pPr>
            <a:endParaRPr lang="en-US" sz="1600" b="1" baseline="30000">
              <a:solidFill>
                <a:srgbClr val="FFFFFF"/>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83032" name="Text Box 56"/>
          <p:cNvSpPr txBox="1">
            <a:spLocks noChangeArrowheads="1"/>
          </p:cNvSpPr>
          <p:nvPr/>
        </p:nvSpPr>
        <p:spPr bwMode="auto">
          <a:xfrm>
            <a:off x="509588" y="5216525"/>
            <a:ext cx="8596312" cy="1077913"/>
          </a:xfrm>
          <a:prstGeom prst="rect">
            <a:avLst/>
          </a:prstGeom>
          <a:noFill/>
          <a:ln w="12700">
            <a:noFill/>
            <a:miter lim="800000"/>
            <a:headEnd/>
            <a:tailEnd/>
          </a:ln>
          <a:effectLst>
            <a:outerShdw blurRad="63500" dist="91581" dir="2021404"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3200" b="1" baseline="30000" dirty="0">
                <a:solidFill>
                  <a:srgbClr val="FFFF00"/>
                </a:solidFill>
                <a:latin typeface="Comic Sans MS" charset="0"/>
                <a:ea typeface="ＭＳ Ｐゴシック" charset="0"/>
                <a:cs typeface="ＭＳ Ｐゴシック" charset="0"/>
              </a:rPr>
              <a:t>Because Messiah was long prophesied to appear through the tribe of Judah</a:t>
            </a:r>
            <a:r>
              <a:rPr lang="en-US" sz="2800" baseline="30000" dirty="0">
                <a:solidFill>
                  <a:srgbClr val="00DFCA"/>
                </a:solidFill>
                <a:latin typeface="Comic Sans MS" charset="0"/>
                <a:ea typeface="ＭＳ Ｐゴシック" charset="0"/>
                <a:cs typeface="ＭＳ Ｐゴシック" charset="0"/>
              </a:rPr>
              <a:t>.</a:t>
            </a:r>
          </a:p>
        </p:txBody>
      </p:sp>
      <p:sp>
        <p:nvSpPr>
          <p:cNvPr id="122930" name="Text Box 57"/>
          <p:cNvSpPr txBox="1">
            <a:spLocks noChangeArrowheads="1"/>
          </p:cNvSpPr>
          <p:nvPr/>
        </p:nvSpPr>
        <p:spPr bwMode="auto">
          <a:xfrm>
            <a:off x="1765300" y="-22225"/>
            <a:ext cx="35306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600" b="1" baseline="30000">
                <a:solidFill>
                  <a:srgbClr val="FFFFFF"/>
                </a:solidFill>
                <a:latin typeface="Comic Sans MS" charset="0"/>
              </a:rPr>
              <a:t>Isaiah 9:6-7</a:t>
            </a:r>
          </a:p>
        </p:txBody>
      </p:sp>
      <p:sp>
        <p:nvSpPr>
          <p:cNvPr id="122931" name="Text Box 5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2000" baseline="30000">
                <a:solidFill>
                  <a:srgbClr val="FFA27C"/>
                </a:solidFill>
                <a:latin typeface="B VAG Rounded Bold" charset="0"/>
              </a:rPr>
              <a:t> </a:t>
            </a:r>
          </a:p>
        </p:txBody>
      </p:sp>
      <p:sp>
        <p:nvSpPr>
          <p:cNvPr id="122932" name="Text Box 59"/>
          <p:cNvSpPr txBox="1">
            <a:spLocks noChangeArrowheads="1"/>
          </p:cNvSpPr>
          <p:nvPr/>
        </p:nvSpPr>
        <p:spPr bwMode="auto">
          <a:xfrm>
            <a:off x="8594725" y="6423025"/>
            <a:ext cx="3238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800" b="1" baseline="30000">
                <a:solidFill>
                  <a:srgbClr val="FFFFFF"/>
                </a:solidFill>
                <a:latin typeface="Comic Sans MS" charset="0"/>
              </a:rPr>
              <a:t>8</a:t>
            </a:r>
            <a:endParaRPr lang="en-US" sz="2000" baseline="30000">
              <a:solidFill>
                <a:srgbClr val="FFA27C"/>
              </a:solidFill>
              <a:latin typeface="B VAG Rounded Bold" charset="0"/>
            </a:endParaRPr>
          </a:p>
        </p:txBody>
      </p:sp>
      <p:sp>
        <p:nvSpPr>
          <p:cNvPr id="383036" name="Text Box 60"/>
          <p:cNvSpPr txBox="1">
            <a:spLocks noChangeArrowheads="1"/>
          </p:cNvSpPr>
          <p:nvPr/>
        </p:nvSpPr>
        <p:spPr bwMode="auto">
          <a:xfrm>
            <a:off x="3884613" y="4352925"/>
            <a:ext cx="2516187" cy="923925"/>
          </a:xfrm>
          <a:prstGeom prst="rect">
            <a:avLst/>
          </a:prstGeom>
          <a:noFill/>
          <a:ln w="12700">
            <a:noFill/>
            <a:miter lim="800000"/>
            <a:headEnd/>
            <a:tailEnd/>
          </a:ln>
          <a:effectLst/>
        </p:spPr>
        <p:txBody>
          <a:bodyPr>
            <a:spAutoFit/>
          </a:bodyPr>
          <a:lstStyle/>
          <a:p>
            <a:pPr algn="ctr" defTabSz="914400" eaLnBrk="0" fontAlgn="base" hangingPunct="0">
              <a:spcBef>
                <a:spcPct val="50000"/>
              </a:spcBef>
              <a:spcAft>
                <a:spcPct val="0"/>
              </a:spcAft>
              <a:defRPr/>
            </a:pPr>
            <a:r>
              <a:rPr lang="en-US" sz="5400" b="1" baseline="30000" dirty="0">
                <a:solidFill>
                  <a:srgbClr val="FFFFFF"/>
                </a:solidFill>
                <a:effectLst>
                  <a:outerShdw blurRad="50800" dist="88900" dir="2700000" algn="tl" rotWithShape="0">
                    <a:srgbClr val="000000"/>
                  </a:outerShdw>
                </a:effectLst>
                <a:latin typeface="Comic Sans MS" charset="0"/>
                <a:ea typeface="ＭＳ Ｐゴシック" charset="0"/>
                <a:cs typeface="ＭＳ Ｐゴシック" charset="0"/>
              </a:rPr>
              <a:t>WHY?</a:t>
            </a:r>
          </a:p>
        </p:txBody>
      </p:sp>
      <p:sp>
        <p:nvSpPr>
          <p:cNvPr id="383037" name="Text Box 61"/>
          <p:cNvSpPr txBox="1">
            <a:spLocks noChangeArrowheads="1"/>
          </p:cNvSpPr>
          <p:nvPr/>
        </p:nvSpPr>
        <p:spPr bwMode="auto">
          <a:xfrm>
            <a:off x="1052513" y="650875"/>
            <a:ext cx="5761037" cy="923925"/>
          </a:xfrm>
          <a:prstGeom prst="rect">
            <a:avLst/>
          </a:prstGeom>
          <a:noFill/>
          <a:ln w="12700">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defRPr/>
            </a:pPr>
            <a:r>
              <a:rPr lang="en-US" sz="5400" b="1" baseline="30000">
                <a:solidFill>
                  <a:srgbClr val="FFFFFF"/>
                </a:solidFill>
                <a:effectLst>
                  <a:outerShdw blurRad="50800" dist="88900" dir="2700000" algn="tl" rotWithShape="0">
                    <a:srgbClr val="000000"/>
                  </a:outerShdw>
                </a:effectLst>
                <a:latin typeface="Comic Sans MS" charset="0"/>
              </a:rPr>
              <a:t>Summing up…</a:t>
            </a:r>
          </a:p>
        </p:txBody>
      </p:sp>
      <p:sp>
        <p:nvSpPr>
          <p:cNvPr id="383038" name="Rectangle 62"/>
          <p:cNvSpPr>
            <a:spLocks noChangeArrowheads="1"/>
          </p:cNvSpPr>
          <p:nvPr/>
        </p:nvSpPr>
        <p:spPr bwMode="auto">
          <a:xfrm>
            <a:off x="8081963" y="6542088"/>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baseline="30000">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57</a:t>
            </a:r>
          </a:p>
        </p:txBody>
      </p:sp>
      <p:sp>
        <p:nvSpPr>
          <p:cNvPr id="122936" name="Text Box 63"/>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200" b="1" baseline="30000">
                <a:solidFill>
                  <a:srgbClr val="FFFFFF"/>
                </a:solidFill>
                <a:latin typeface="Arial" charset="0"/>
              </a:rPr>
              <a:t>Handbook pg. 37-38</a:t>
            </a:r>
          </a:p>
        </p:txBody>
      </p:sp>
      <p:sp>
        <p:nvSpPr>
          <p:cNvPr id="383040" name="Freeform 64"/>
          <p:cNvSpPr>
            <a:spLocks/>
          </p:cNvSpPr>
          <p:nvPr/>
        </p:nvSpPr>
        <p:spPr bwMode="auto">
          <a:xfrm>
            <a:off x="2795588" y="1616075"/>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ysDot"/>
            <a:round/>
            <a:headEnd type="none" w="med" len="med"/>
            <a:tailEnd type="arrow" w="med" len="me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baseline="30000">
              <a:solidFill>
                <a:srgbClr val="FFFFFF"/>
              </a:solidFill>
              <a:latin typeface="Times New Roman" charset="0"/>
              <a:ea typeface="ＭＳ Ｐゴシック" charset="0"/>
              <a:cs typeface="ＭＳ Ｐゴシック" charset="0"/>
            </a:endParaRPr>
          </a:p>
        </p:txBody>
      </p:sp>
      <p:sp>
        <p:nvSpPr>
          <p:cNvPr id="383041" name="Rectangle 65"/>
          <p:cNvSpPr>
            <a:spLocks noGrp="1" noChangeArrowheads="1"/>
          </p:cNvSpPr>
          <p:nvPr>
            <p:ph type="title" idx="4294967295"/>
          </p:nvPr>
        </p:nvSpPr>
        <p:spPr bwMode="auto">
          <a:xfrm>
            <a:off x="1066800" y="3657600"/>
            <a:ext cx="7772400" cy="701675"/>
          </a:xfrm>
          <a:prstGeom prst="rect">
            <a:avLst/>
          </a:prstGeom>
          <a:ln w="12700">
            <a:miter lim="800000"/>
            <a:headEnd/>
            <a:tailEnd/>
          </a:ln>
        </p:spPr>
        <p:txBody>
          <a:bodyPr>
            <a:spAutoFit/>
          </a:bodyPr>
          <a:lstStyle/>
          <a:p>
            <a:pPr algn="ctr">
              <a:spcBef>
                <a:spcPct val="50000"/>
              </a:spcBef>
              <a:defRPr/>
            </a:pPr>
            <a:r>
              <a:rPr lang="en-US" sz="4000" b="1" dirty="0">
                <a:solidFill>
                  <a:schemeClr val="tx1"/>
                </a:solidFill>
                <a:effectLst>
                  <a:outerShdw blurRad="50800" dist="88900" dir="2700000" algn="tl" rotWithShape="0">
                    <a:srgbClr val="000000"/>
                  </a:outerShdw>
                </a:effectLst>
                <a:latin typeface="Comic Sans MS" charset="0"/>
              </a:rPr>
              <a:t>JUDAH IS PRESERVED!</a:t>
            </a:r>
          </a:p>
        </p:txBody>
      </p:sp>
    </p:spTree>
    <p:extLst>
      <p:ext uri="{BB962C8B-B14F-4D97-AF65-F5344CB8AC3E}">
        <p14:creationId xmlns:p14="http://schemas.microsoft.com/office/powerpoint/2010/main" val="9050627"/>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83028"/>
                                        </p:tgtEl>
                                        <p:attrNameLst>
                                          <p:attrName>style.visibility</p:attrName>
                                        </p:attrNameLst>
                                      </p:cBhvr>
                                      <p:to>
                                        <p:strVal val="visible"/>
                                      </p:to>
                                    </p:set>
                                    <p:animEffect transition="in" filter="wipe(right)">
                                      <p:cBhvr>
                                        <p:cTn id="7" dur="500"/>
                                        <p:tgtEl>
                                          <p:spTgt spid="3830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83020"/>
                                        </p:tgtEl>
                                        <p:attrNameLst>
                                          <p:attrName>style.visibility</p:attrName>
                                        </p:attrNameLst>
                                      </p:cBhvr>
                                      <p:to>
                                        <p:strVal val="visible"/>
                                      </p:to>
                                    </p:set>
                                    <p:animEffect transition="in" filter="wipe(left)">
                                      <p:cBhvr>
                                        <p:cTn id="12" dur="500"/>
                                        <p:tgtEl>
                                          <p:spTgt spid="3830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383030"/>
                                        </p:tgtEl>
                                        <p:attrNameLst>
                                          <p:attrName>style.visibility</p:attrName>
                                        </p:attrNameLst>
                                      </p:cBhvr>
                                      <p:to>
                                        <p:strVal val="visible"/>
                                      </p:to>
                                    </p:set>
                                    <p:animEffect transition="in" filter="wipe(right)">
                                      <p:cBhvr>
                                        <p:cTn id="22" dur="500"/>
                                        <p:tgtEl>
                                          <p:spTgt spid="3830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83029"/>
                                        </p:tgtEl>
                                        <p:attrNameLst>
                                          <p:attrName>style.visibility</p:attrName>
                                        </p:attrNameLst>
                                      </p:cBhvr>
                                      <p:to>
                                        <p:strVal val="visible"/>
                                      </p:to>
                                    </p:set>
                                    <p:animEffect transition="in" filter="wipe(left)">
                                      <p:cBhvr>
                                        <p:cTn id="27" dur="500"/>
                                        <p:tgtEl>
                                          <p:spTgt spid="3830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1" presetClass="entr" presetSubtype="0" fill="hold" grpId="0" nodeType="clickEffect">
                                  <p:stCondLst>
                                    <p:cond delay="0"/>
                                  </p:stCondLst>
                                  <p:iterate type="lt">
                                    <p:tmPct val="5000"/>
                                  </p:iterate>
                                  <p:childTnLst>
                                    <p:set>
                                      <p:cBhvr>
                                        <p:cTn id="31" dur="1" fill="hold">
                                          <p:stCondLst>
                                            <p:cond delay="0"/>
                                          </p:stCondLst>
                                        </p:cTn>
                                        <p:tgtEl>
                                          <p:spTgt spid="383041"/>
                                        </p:tgtEl>
                                        <p:attrNameLst>
                                          <p:attrName>style.visibility</p:attrName>
                                        </p:attrNameLst>
                                      </p:cBhvr>
                                      <p:to>
                                        <p:strVal val="visible"/>
                                      </p:to>
                                    </p:set>
                                    <p:anim calcmode="lin" valueType="num">
                                      <p:cBhvr>
                                        <p:cTn id="32" dur="1000" fill="hold"/>
                                        <p:tgtEl>
                                          <p:spTgt spid="383041"/>
                                        </p:tgtEl>
                                        <p:attrNameLst>
                                          <p:attrName>ppt_w</p:attrName>
                                        </p:attrNameLst>
                                      </p:cBhvr>
                                      <p:tavLst>
                                        <p:tav tm="0">
                                          <p:val>
                                            <p:fltVal val="0"/>
                                          </p:val>
                                        </p:tav>
                                        <p:tav tm="100000">
                                          <p:val>
                                            <p:strVal val="#ppt_w"/>
                                          </p:val>
                                        </p:tav>
                                      </p:tavLst>
                                    </p:anim>
                                    <p:anim calcmode="lin" valueType="num">
                                      <p:cBhvr>
                                        <p:cTn id="33" dur="1000" fill="hold"/>
                                        <p:tgtEl>
                                          <p:spTgt spid="383041"/>
                                        </p:tgtEl>
                                        <p:attrNameLst>
                                          <p:attrName>ppt_h</p:attrName>
                                        </p:attrNameLst>
                                      </p:cBhvr>
                                      <p:tavLst>
                                        <p:tav tm="0">
                                          <p:val>
                                            <p:fltVal val="0"/>
                                          </p:val>
                                        </p:tav>
                                        <p:tav tm="100000">
                                          <p:val>
                                            <p:strVal val="#ppt_h"/>
                                          </p:val>
                                        </p:tav>
                                      </p:tavLst>
                                    </p:anim>
                                    <p:anim calcmode="lin" valueType="num">
                                      <p:cBhvr>
                                        <p:cTn id="34" dur="1000" fill="hold"/>
                                        <p:tgtEl>
                                          <p:spTgt spid="383041"/>
                                        </p:tgtEl>
                                        <p:attrNameLst>
                                          <p:attrName>style.rotation</p:attrName>
                                        </p:attrNameLst>
                                      </p:cBhvr>
                                      <p:tavLst>
                                        <p:tav tm="0">
                                          <p:val>
                                            <p:fltVal val="90"/>
                                          </p:val>
                                        </p:tav>
                                        <p:tav tm="100000">
                                          <p:val>
                                            <p:fltVal val="0"/>
                                          </p:val>
                                        </p:tav>
                                      </p:tavLst>
                                    </p:anim>
                                    <p:animEffect transition="in" filter="fade">
                                      <p:cBhvr>
                                        <p:cTn id="35" dur="1000"/>
                                        <p:tgtEl>
                                          <p:spTgt spid="383041"/>
                                        </p:tgtEl>
                                      </p:cBhvr>
                                    </p:animEffect>
                                  </p:childTnLst>
                                </p:cTn>
                              </p:par>
                            </p:childTnLst>
                          </p:cTn>
                        </p:par>
                        <p:par>
                          <p:cTn id="36" fill="hold" nodeType="afterGroup">
                            <p:stCondLst>
                              <p:cond delay="1950"/>
                            </p:stCondLst>
                            <p:childTnLst>
                              <p:par>
                                <p:cTn id="37" presetID="22" presetClass="entr" presetSubtype="2" fill="hold" nodeType="afterEffect">
                                  <p:stCondLst>
                                    <p:cond delay="0"/>
                                  </p:stCondLst>
                                  <p:childTnLst>
                                    <p:set>
                                      <p:cBhvr>
                                        <p:cTn id="38" dur="1" fill="hold">
                                          <p:stCondLst>
                                            <p:cond delay="0"/>
                                          </p:stCondLst>
                                        </p:cTn>
                                        <p:tgtEl>
                                          <p:spTgt spid="383040"/>
                                        </p:tgtEl>
                                        <p:attrNameLst>
                                          <p:attrName>style.visibility</p:attrName>
                                        </p:attrNameLst>
                                      </p:cBhvr>
                                      <p:to>
                                        <p:strVal val="visible"/>
                                      </p:to>
                                    </p:set>
                                    <p:animEffect transition="in" filter="wipe(right)">
                                      <p:cBhvr>
                                        <p:cTn id="39" dur="500"/>
                                        <p:tgtEl>
                                          <p:spTgt spid="38304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383036"/>
                                        </p:tgtEl>
                                        <p:attrNameLst>
                                          <p:attrName>style.visibility</p:attrName>
                                        </p:attrNameLst>
                                      </p:cBhvr>
                                      <p:to>
                                        <p:strVal val="visible"/>
                                      </p:to>
                                    </p:set>
                                    <p:animEffect transition="in" filter="dissolve">
                                      <p:cBhvr>
                                        <p:cTn id="44" dur="500"/>
                                        <p:tgtEl>
                                          <p:spTgt spid="38303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383032"/>
                                        </p:tgtEl>
                                        <p:attrNameLst>
                                          <p:attrName>style.visibility</p:attrName>
                                        </p:attrNameLst>
                                      </p:cBhvr>
                                      <p:to>
                                        <p:strVal val="visible"/>
                                      </p:to>
                                    </p:set>
                                    <p:animEffect transition="in" filter="dissolve">
                                      <p:cBhvr>
                                        <p:cTn id="49" dur="500"/>
                                        <p:tgtEl>
                                          <p:spTgt spid="383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032" grpId="0" autoUpdateAnimBg="0"/>
      <p:bldP spid="383036" grpId="0" autoUpdateAnimBg="0"/>
      <p:bldP spid="38304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09" name="Rectangle 5"/>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pic>
        <p:nvPicPr>
          <p:cNvPr id="811010" name="Picture 1" descr="bricktinyNehemia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2286000"/>
            <a:ext cx="254635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1011" name="Title 3"/>
          <p:cNvSpPr>
            <a:spLocks noGrp="1"/>
          </p:cNvSpPr>
          <p:nvPr>
            <p:ph type="title" idx="4294967295"/>
          </p:nvPr>
        </p:nvSpPr>
        <p:spPr>
          <a:xfrm>
            <a:off x="571500" y="76200"/>
            <a:ext cx="8115300" cy="1447800"/>
          </a:xfrm>
        </p:spPr>
        <p:txBody>
          <a:bodyPr/>
          <a:lstStyle/>
          <a:p>
            <a:pPr marL="566738" indent="-566738" eaLnBrk="1" hangingPunct="1"/>
            <a:r>
              <a:rPr lang="en-US">
                <a:latin typeface="Helvetica" charset="0"/>
                <a:ea typeface="Osaka" charset="0"/>
                <a:cs typeface="Osaka" charset="0"/>
              </a:rPr>
              <a:t>1.  God helps us to </a:t>
            </a:r>
            <a:r>
              <a:rPr lang="en-US" sz="4400">
                <a:latin typeface="Helvetica" charset="0"/>
                <a:ea typeface="Osaka" charset="0"/>
                <a:cs typeface="Osaka" charset="0"/>
              </a:rPr>
              <a:t>be</a:t>
            </a:r>
            <a:r>
              <a:rPr lang="en-US" sz="6000">
                <a:solidFill>
                  <a:srgbClr val="FFFF00"/>
                </a:solidFill>
                <a:latin typeface="Helvetica" charset="0"/>
                <a:ea typeface="Osaka" charset="0"/>
                <a:cs typeface="Osaka" charset="0"/>
              </a:rPr>
              <a:t> </a:t>
            </a:r>
            <a:r>
              <a:rPr lang="en-US" sz="5400">
                <a:solidFill>
                  <a:srgbClr val="FFFF00"/>
                </a:solidFill>
                <a:latin typeface="Helvetica" charset="0"/>
                <a:ea typeface="Osaka" charset="0"/>
                <a:cs typeface="Osaka" charset="0"/>
              </a:rPr>
              <a:t>sensible</a:t>
            </a:r>
            <a:r>
              <a:rPr lang="en-US">
                <a:latin typeface="Helvetica" charset="0"/>
                <a:ea typeface="Osaka" charset="0"/>
                <a:cs typeface="Osaka" charset="0"/>
              </a:rPr>
              <a:t> to overcome opposition</a:t>
            </a:r>
            <a:endParaRPr lang="en-US">
              <a:solidFill>
                <a:schemeClr val="tx1"/>
              </a:solidFill>
              <a:latin typeface="Times New Roman" charset="0"/>
              <a:ea typeface="Osaka" charset="0"/>
              <a:cs typeface="Osaka" charset="0"/>
            </a:endParaRPr>
          </a:p>
        </p:txBody>
      </p:sp>
      <p:sp>
        <p:nvSpPr>
          <p:cNvPr id="289796" name="Title 3"/>
          <p:cNvSpPr>
            <a:spLocks/>
          </p:cNvSpPr>
          <p:nvPr/>
        </p:nvSpPr>
        <p:spPr bwMode="auto">
          <a:xfrm>
            <a:off x="2971800" y="2057400"/>
            <a:ext cx="60960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468313" indent="-468313" defTabSz="914400" fontAlgn="base">
              <a:spcBef>
                <a:spcPct val="0"/>
              </a:spcBef>
              <a:spcAft>
                <a:spcPct val="0"/>
              </a:spcAft>
            </a:pPr>
            <a:r>
              <a:rPr kumimoji="1" lang="en-US" sz="4000">
                <a:solidFill>
                  <a:srgbClr val="FFFFFF"/>
                </a:solidFill>
                <a:latin typeface="Helvetica" charset="0"/>
                <a:ea typeface="Osaka" charset="0"/>
                <a:cs typeface="Osaka" charset="0"/>
              </a:rPr>
              <a:t>•	</a:t>
            </a:r>
            <a:r>
              <a:rPr kumimoji="1" lang="en-US" sz="4000">
                <a:solidFill>
                  <a:srgbClr val="FFFF00"/>
                </a:solidFill>
                <a:latin typeface="Helvetica" charset="0"/>
                <a:ea typeface="Osaka" charset="0"/>
                <a:cs typeface="Osaka" charset="0"/>
              </a:rPr>
              <a:t>Geographic</a:t>
            </a:r>
            <a:r>
              <a:rPr kumimoji="1" lang="en-US" sz="4000">
                <a:solidFill>
                  <a:srgbClr val="FFFFFF"/>
                </a:solidFill>
                <a:latin typeface="Helvetica" charset="0"/>
                <a:ea typeface="Osaka" charset="0"/>
                <a:cs typeface="Osaka" charset="0"/>
              </a:rPr>
              <a:t>: They worked at the right spots on the wall</a:t>
            </a:r>
          </a:p>
          <a:p>
            <a:pPr marL="468313" indent="-468313" defTabSz="914400" fontAlgn="base">
              <a:spcBef>
                <a:spcPct val="0"/>
              </a:spcBef>
              <a:spcAft>
                <a:spcPct val="0"/>
              </a:spcAft>
            </a:pPr>
            <a:r>
              <a:rPr kumimoji="1" lang="en-US" sz="4000">
                <a:solidFill>
                  <a:srgbClr val="FFFFFF"/>
                </a:solidFill>
                <a:latin typeface="Helvetica" charset="0"/>
                <a:ea typeface="Osaka" charset="0"/>
                <a:cs typeface="Osaka" charset="0"/>
              </a:rPr>
              <a:t>•	</a:t>
            </a:r>
            <a:r>
              <a:rPr kumimoji="1" lang="en-US" sz="4000">
                <a:solidFill>
                  <a:srgbClr val="FFFF00"/>
                </a:solidFill>
                <a:latin typeface="Helvetica" charset="0"/>
                <a:ea typeface="Osaka" charset="0"/>
                <a:cs typeface="Osaka" charset="0"/>
              </a:rPr>
              <a:t>Communal</a:t>
            </a:r>
            <a:endParaRPr kumimoji="1" lang="en-US" sz="4000">
              <a:solidFill>
                <a:srgbClr val="FFFFFF"/>
              </a:solidFill>
              <a:latin typeface="Helvetica" charset="0"/>
              <a:ea typeface="Osaka" charset="0"/>
              <a:cs typeface="Osaka" charset="0"/>
            </a:endParaRPr>
          </a:p>
          <a:p>
            <a:pPr marL="468313" indent="-468313" defTabSz="914400" fontAlgn="base">
              <a:spcBef>
                <a:spcPct val="0"/>
              </a:spcBef>
              <a:spcAft>
                <a:spcPct val="0"/>
              </a:spcAft>
            </a:pPr>
            <a:r>
              <a:rPr kumimoji="1" lang="en-US" sz="4000">
                <a:solidFill>
                  <a:srgbClr val="FFFFFF"/>
                </a:solidFill>
                <a:latin typeface="Helvetica" charset="0"/>
                <a:ea typeface="Osaka" charset="0"/>
                <a:cs typeface="Osaka" charset="0"/>
              </a:rPr>
              <a:t>•	</a:t>
            </a:r>
            <a:r>
              <a:rPr kumimoji="1" lang="en-US" sz="4000">
                <a:solidFill>
                  <a:srgbClr val="FFFF00"/>
                </a:solidFill>
                <a:latin typeface="Helvetica" charset="0"/>
                <a:ea typeface="Osaka" charset="0"/>
                <a:cs typeface="Osaka" charset="0"/>
              </a:rPr>
              <a:t>Inconvenient</a:t>
            </a:r>
            <a:endParaRPr kumimoji="1" lang="en-US" sz="4000">
              <a:solidFill>
                <a:srgbClr val="FFFFFF"/>
              </a:solidFill>
              <a:latin typeface="Helvetica" charset="0"/>
              <a:ea typeface="Osaka" charset="0"/>
              <a:cs typeface="Osaka" charset="0"/>
            </a:endParaRPr>
          </a:p>
          <a:p>
            <a:pPr marL="468313" indent="-468313" defTabSz="914400" fontAlgn="base">
              <a:spcBef>
                <a:spcPct val="0"/>
              </a:spcBef>
              <a:spcAft>
                <a:spcPct val="0"/>
              </a:spcAft>
            </a:pPr>
            <a:r>
              <a:rPr kumimoji="1" lang="en-US" sz="4000">
                <a:solidFill>
                  <a:srgbClr val="FFFFFF"/>
                </a:solidFill>
                <a:latin typeface="Helvetica" charset="0"/>
                <a:ea typeface="Osaka" charset="0"/>
                <a:cs typeface="Osaka" charset="0"/>
              </a:rPr>
              <a:t>•	</a:t>
            </a:r>
            <a:r>
              <a:rPr kumimoji="1" lang="en-US" sz="4000">
                <a:solidFill>
                  <a:srgbClr val="FFFF00"/>
                </a:solidFill>
                <a:latin typeface="Helvetica" charset="0"/>
                <a:ea typeface="Osaka" charset="0"/>
                <a:cs typeface="Osaka" charset="0"/>
              </a:rPr>
              <a:t>Complete</a:t>
            </a:r>
            <a:endParaRPr kumimoji="1" lang="en-US" sz="4000">
              <a:solidFill>
                <a:srgbClr val="FFFFFF"/>
              </a:solidFill>
              <a:latin typeface="Helvetica" charset="0"/>
              <a:ea typeface="Osaka" charset="0"/>
              <a:cs typeface="Osaka" charset="0"/>
            </a:endParaRPr>
          </a:p>
          <a:p>
            <a:pPr marL="468313" indent="-468313" defTabSz="914400" fontAlgn="base">
              <a:spcBef>
                <a:spcPct val="0"/>
              </a:spcBef>
              <a:spcAft>
                <a:spcPct val="0"/>
              </a:spcAft>
            </a:pPr>
            <a:r>
              <a:rPr kumimoji="1" lang="en-US" sz="4000">
                <a:solidFill>
                  <a:srgbClr val="FFFFFF"/>
                </a:solidFill>
                <a:latin typeface="Helvetica" charset="0"/>
                <a:ea typeface="Osaka" charset="0"/>
                <a:cs typeface="Osaka" charset="0"/>
              </a:rPr>
              <a:t>•	</a:t>
            </a:r>
            <a:r>
              <a:rPr kumimoji="1" lang="en-US" sz="4000">
                <a:solidFill>
                  <a:srgbClr val="FFFF00"/>
                </a:solidFill>
                <a:latin typeface="Helvetica" charset="0"/>
                <a:ea typeface="Osaka" charset="0"/>
                <a:cs typeface="Osaka" charset="0"/>
              </a:rPr>
              <a:t>Reasonable</a:t>
            </a:r>
          </a:p>
        </p:txBody>
      </p:sp>
      <p:sp>
        <p:nvSpPr>
          <p:cNvPr id="811013" name="Title 3"/>
          <p:cNvSpPr>
            <a:spLocks/>
          </p:cNvSpPr>
          <p:nvPr/>
        </p:nvSpPr>
        <p:spPr bwMode="auto">
          <a:xfrm>
            <a:off x="1447800" y="1600200"/>
            <a:ext cx="7696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914400" fontAlgn="base">
              <a:spcBef>
                <a:spcPct val="0"/>
              </a:spcBef>
              <a:spcAft>
                <a:spcPct val="0"/>
              </a:spcAft>
            </a:pPr>
            <a:r>
              <a:rPr kumimoji="1" lang="en-US" sz="4000">
                <a:solidFill>
                  <a:srgbClr val="FFFFFF"/>
                </a:solidFill>
                <a:latin typeface="Helvetica" charset="0"/>
                <a:ea typeface="Osaka" charset="0"/>
                <a:cs typeface="Osaka" charset="0"/>
              </a:rPr>
              <a:t>A.  Nehemiah 3 makes sense…</a:t>
            </a:r>
          </a:p>
        </p:txBody>
      </p:sp>
    </p:spTree>
    <p:extLst>
      <p:ext uri="{BB962C8B-B14F-4D97-AF65-F5344CB8AC3E}">
        <p14:creationId xmlns:p14="http://schemas.microsoft.com/office/powerpoint/2010/main" val="3612015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9796">
                                            <p:txEl>
                                              <p:pRg st="4" end="4"/>
                                            </p:txEl>
                                          </p:spTgt>
                                        </p:tgtEl>
                                        <p:attrNameLst>
                                          <p:attrName>style.visibility</p:attrName>
                                        </p:attrNameLst>
                                      </p:cBhvr>
                                      <p:to>
                                        <p:strVal val="visible"/>
                                      </p:to>
                                    </p:set>
                                    <p:animEffect transition="in" filter="dissolve">
                                      <p:cBhvr>
                                        <p:cTn id="7" dur="500"/>
                                        <p:tgtEl>
                                          <p:spTgt spid="28979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6"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5105" name="Picture 5" descr="head_and_brai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6306" name="Rectangle 2"/>
          <p:cNvSpPr>
            <a:spLocks noGrp="1" noChangeArrowheads="1"/>
          </p:cNvSpPr>
          <p:nvPr>
            <p:ph type="ctrTitle"/>
          </p:nvPr>
        </p:nvSpPr>
        <p:spPr>
          <a:xfrm>
            <a:off x="4495800" y="228600"/>
            <a:ext cx="4648200" cy="5486400"/>
          </a:xfrm>
          <a:effectLst>
            <a:outerShdw blurRad="63500" dist="35921" dir="2700000" algn="ctr" rotWithShape="0">
              <a:srgbClr val="000000">
                <a:alpha val="74998"/>
              </a:srgbClr>
            </a:outerShdw>
          </a:effectLst>
        </p:spPr>
        <p:txBody>
          <a:bodyPr/>
          <a:lstStyle/>
          <a:p>
            <a:pPr marL="860425" indent="-860425">
              <a:defRPr/>
            </a:pPr>
            <a:r>
              <a:rPr lang="en-US">
                <a:latin typeface="Helvetica" charset="0"/>
                <a:ea typeface="Osaka" charset="0"/>
                <a:cs typeface="Osaka" charset="0"/>
              </a:rPr>
              <a:t>B.	God calls </a:t>
            </a:r>
            <a:r>
              <a:rPr lang="en-US" sz="6000">
                <a:latin typeface="Helvetica" charset="0"/>
                <a:ea typeface="Osaka" charset="0"/>
                <a:cs typeface="Osaka" charset="0"/>
              </a:rPr>
              <a:t>us</a:t>
            </a:r>
            <a:r>
              <a:rPr lang="en-US">
                <a:latin typeface="Helvetica" charset="0"/>
                <a:ea typeface="Osaka" charset="0"/>
                <a:cs typeface="Osaka" charset="0"/>
              </a:rPr>
              <a:t> to serve him in </a:t>
            </a:r>
            <a:r>
              <a:rPr lang="en-US" sz="6600">
                <a:latin typeface="Helvetica" charset="0"/>
                <a:ea typeface="Osaka" charset="0"/>
                <a:cs typeface="Osaka" charset="0"/>
              </a:rPr>
              <a:t>sensible</a:t>
            </a:r>
            <a:r>
              <a:rPr lang="en-US">
                <a:latin typeface="Helvetica" charset="0"/>
                <a:ea typeface="Osaka" charset="0"/>
                <a:cs typeface="Osaka" charset="0"/>
              </a:rPr>
              <a:t> ways to protect His church</a:t>
            </a:r>
            <a:endParaRPr lang="en-US">
              <a:solidFill>
                <a:schemeClr val="tx1"/>
              </a:solidFill>
              <a:latin typeface="Times New Roman" charset="0"/>
              <a:ea typeface="Osaka" charset="0"/>
              <a:cs typeface="Osaka" charset="0"/>
            </a:endParaRPr>
          </a:p>
        </p:txBody>
      </p:sp>
    </p:spTree>
    <p:extLst>
      <p:ext uri="{BB962C8B-B14F-4D97-AF65-F5344CB8AC3E}">
        <p14:creationId xmlns:p14="http://schemas.microsoft.com/office/powerpoint/2010/main" val="29562161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89" name="Rectangle 3"/>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pic>
        <p:nvPicPr>
          <p:cNvPr id="83149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87675" y="692150"/>
            <a:ext cx="6192838" cy="6192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1491" name="Title 1"/>
          <p:cNvSpPr>
            <a:spLocks noGrp="1"/>
          </p:cNvSpPr>
          <p:nvPr>
            <p:ph type="title" idx="4294967295"/>
          </p:nvPr>
        </p:nvSpPr>
        <p:spPr>
          <a:xfrm>
            <a:off x="0" y="12700"/>
            <a:ext cx="4427538" cy="3271838"/>
          </a:xfrm>
        </p:spPr>
        <p:txBody>
          <a:bodyPr/>
          <a:lstStyle/>
          <a:p>
            <a:pPr eaLnBrk="1" hangingPunct="1"/>
            <a:r>
              <a:rPr lang="en-US" sz="5400" b="1">
                <a:solidFill>
                  <a:schemeClr val="tx1"/>
                </a:solidFill>
                <a:latin typeface="Aramis Regular" charset="0"/>
                <a:ea typeface="ＭＳ Ｐゴシック" charset="0"/>
                <a:cs typeface="Aramis Regular" charset="0"/>
              </a:rPr>
              <a:t>Play your own instrument</a:t>
            </a:r>
            <a:endParaRPr lang="en-US" sz="5400" b="1">
              <a:solidFill>
                <a:schemeClr val="bg1"/>
              </a:solidFill>
              <a:latin typeface="Aramis Regular" charset="0"/>
              <a:ea typeface="ＭＳ Ｐゴシック" charset="0"/>
              <a:cs typeface="Aramis Regular" charset="0"/>
            </a:endParaRPr>
          </a:p>
        </p:txBody>
      </p:sp>
    </p:spTree>
    <p:extLst>
      <p:ext uri="{BB962C8B-B14F-4D97-AF65-F5344CB8AC3E}">
        <p14:creationId xmlns:p14="http://schemas.microsoft.com/office/powerpoint/2010/main" val="34420703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3" name="Rectangle 6"/>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pic>
        <p:nvPicPr>
          <p:cNvPr id="837634" name="Picture 1" descr="bricktinyNehemia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2286000"/>
            <a:ext cx="254635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7635" name="Title 3"/>
          <p:cNvSpPr>
            <a:spLocks noGrp="1"/>
          </p:cNvSpPr>
          <p:nvPr>
            <p:ph type="title" idx="4294967295"/>
          </p:nvPr>
        </p:nvSpPr>
        <p:spPr>
          <a:xfrm>
            <a:off x="571500" y="76200"/>
            <a:ext cx="8115300" cy="1447800"/>
          </a:xfrm>
        </p:spPr>
        <p:txBody>
          <a:bodyPr/>
          <a:lstStyle/>
          <a:p>
            <a:pPr marL="566738" indent="-566738" eaLnBrk="1" hangingPunct="1"/>
            <a:r>
              <a:rPr lang="en-US">
                <a:latin typeface="Helvetica" charset="0"/>
                <a:ea typeface="Osaka" charset="0"/>
                <a:cs typeface="Osaka" charset="0"/>
              </a:rPr>
              <a:t>1.  God helps us to be</a:t>
            </a:r>
            <a:r>
              <a:rPr lang="en-US" sz="5400">
                <a:solidFill>
                  <a:srgbClr val="FFFF00"/>
                </a:solidFill>
                <a:latin typeface="Helvetica" charset="0"/>
                <a:ea typeface="Osaka" charset="0"/>
                <a:cs typeface="Osaka" charset="0"/>
              </a:rPr>
              <a:t> sensible</a:t>
            </a:r>
            <a:r>
              <a:rPr lang="en-US">
                <a:latin typeface="Helvetica" charset="0"/>
                <a:ea typeface="Osaka" charset="0"/>
                <a:cs typeface="Osaka" charset="0"/>
              </a:rPr>
              <a:t> to overcome opposition.</a:t>
            </a:r>
            <a:endParaRPr lang="en-US">
              <a:solidFill>
                <a:schemeClr val="tx1"/>
              </a:solidFill>
              <a:latin typeface="Times New Roman" charset="0"/>
              <a:ea typeface="Osaka" charset="0"/>
              <a:cs typeface="Osaka" charset="0"/>
            </a:endParaRPr>
          </a:p>
        </p:txBody>
      </p:sp>
    </p:spTree>
    <p:extLst>
      <p:ext uri="{BB962C8B-B14F-4D97-AF65-F5344CB8AC3E}">
        <p14:creationId xmlns:p14="http://schemas.microsoft.com/office/powerpoint/2010/main" val="37510794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1"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39682" name="Title 3"/>
          <p:cNvSpPr>
            <a:spLocks noGrp="1"/>
          </p:cNvSpPr>
          <p:nvPr>
            <p:ph type="title" idx="4294967295"/>
          </p:nvPr>
        </p:nvSpPr>
        <p:spPr>
          <a:xfrm>
            <a:off x="228600" y="-76200"/>
            <a:ext cx="3276600" cy="5715000"/>
          </a:xfrm>
        </p:spPr>
        <p:txBody>
          <a:bodyPr/>
          <a:lstStyle/>
          <a:p>
            <a:pPr eaLnBrk="1" hangingPunct="1"/>
            <a:r>
              <a:rPr lang="en-US">
                <a:latin typeface="Helvetica" charset="0"/>
                <a:ea typeface="Osaka" charset="0"/>
                <a:cs typeface="Osaka" charset="0"/>
              </a:rPr>
              <a:t>2.  God helps us to be</a:t>
            </a:r>
            <a:r>
              <a:rPr lang="en-US" sz="5400">
                <a:solidFill>
                  <a:srgbClr val="FFFF00"/>
                </a:solidFill>
                <a:latin typeface="Helvetica" charset="0"/>
                <a:ea typeface="Osaka" charset="0"/>
                <a:cs typeface="Osaka" charset="0"/>
              </a:rPr>
              <a:t> united</a:t>
            </a:r>
            <a:r>
              <a:rPr lang="en-US">
                <a:latin typeface="Helvetica" charset="0"/>
                <a:ea typeface="Osaka" charset="0"/>
                <a:cs typeface="Osaka" charset="0"/>
              </a:rPr>
              <a:t> to overcome opposition.</a:t>
            </a:r>
          </a:p>
        </p:txBody>
      </p:sp>
      <p:pic>
        <p:nvPicPr>
          <p:cNvPr id="839683" name="Picture 5" descr="united-han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33800" y="1295400"/>
            <a:ext cx="4470400" cy="3509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32601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7"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pic>
        <p:nvPicPr>
          <p:cNvPr id="843778" name="Picture 2" descr="buildingthewa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76625" y="0"/>
            <a:ext cx="56673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3779" name="Title 3"/>
          <p:cNvSpPr>
            <a:spLocks noGrp="1"/>
          </p:cNvSpPr>
          <p:nvPr>
            <p:ph type="title" idx="4294967295"/>
          </p:nvPr>
        </p:nvSpPr>
        <p:spPr>
          <a:xfrm>
            <a:off x="228600" y="-76200"/>
            <a:ext cx="3124200" cy="4572000"/>
          </a:xfrm>
        </p:spPr>
        <p:txBody>
          <a:bodyPr/>
          <a:lstStyle/>
          <a:p>
            <a:pPr eaLnBrk="1" hangingPunct="1"/>
            <a:r>
              <a:rPr lang="en-US">
                <a:latin typeface="Helvetica" charset="0"/>
                <a:ea typeface="Osaka" charset="0"/>
                <a:cs typeface="Osaka" charset="0"/>
              </a:rPr>
              <a:t>A.  God united all kinds of Jews to work as common laborers</a:t>
            </a:r>
          </a:p>
        </p:txBody>
      </p:sp>
    </p:spTree>
    <p:extLst>
      <p:ext uri="{BB962C8B-B14F-4D97-AF65-F5344CB8AC3E}">
        <p14:creationId xmlns:p14="http://schemas.microsoft.com/office/powerpoint/2010/main" val="30319621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5" name="Rectangle 5"/>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pic>
        <p:nvPicPr>
          <p:cNvPr id="845826" name="Picture 2" descr="buildingthewall.jpg"/>
          <p:cNvPicPr>
            <a:picLocks noChangeAspect="1"/>
          </p:cNvPicPr>
          <p:nvPr/>
        </p:nvPicPr>
        <p:blipFill>
          <a:blip r:embed="rId3">
            <a:lum bright="60000"/>
            <a:extLst>
              <a:ext uri="{28A0092B-C50C-407E-A947-70E740481C1C}">
                <a14:useLocalDpi xmlns:a14="http://schemas.microsoft.com/office/drawing/2010/main"/>
              </a:ext>
            </a:extLst>
          </a:blip>
          <a:srcRect/>
          <a:stretch>
            <a:fillRect/>
          </a:stretch>
        </p:blipFill>
        <p:spPr bwMode="auto">
          <a:xfrm>
            <a:off x="3476625" y="0"/>
            <a:ext cx="56673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5827" name="Title 3"/>
          <p:cNvSpPr>
            <a:spLocks noGrp="1"/>
          </p:cNvSpPr>
          <p:nvPr>
            <p:ph type="title" idx="4294967295"/>
          </p:nvPr>
        </p:nvSpPr>
        <p:spPr>
          <a:xfrm>
            <a:off x="228600" y="-76200"/>
            <a:ext cx="3124200" cy="4572000"/>
          </a:xfrm>
        </p:spPr>
        <p:txBody>
          <a:bodyPr/>
          <a:lstStyle/>
          <a:p>
            <a:pPr eaLnBrk="1" hangingPunct="1"/>
            <a:r>
              <a:rPr lang="en-US">
                <a:latin typeface="Helvetica" charset="0"/>
                <a:ea typeface="Osaka" charset="0"/>
                <a:cs typeface="Osaka" charset="0"/>
              </a:rPr>
              <a:t>A.  God united all kinds of Jews to work as common laborers</a:t>
            </a:r>
          </a:p>
        </p:txBody>
      </p:sp>
      <p:sp>
        <p:nvSpPr>
          <p:cNvPr id="263172" name="Text Box 4"/>
          <p:cNvSpPr txBox="1">
            <a:spLocks noChangeArrowheads="1"/>
          </p:cNvSpPr>
          <p:nvPr/>
        </p:nvSpPr>
        <p:spPr bwMode="auto">
          <a:xfrm>
            <a:off x="2819400" y="228600"/>
            <a:ext cx="6324600" cy="633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371600" indent="-4572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lvl="2" defTabSz="914400" eaLnBrk="0" fontAlgn="base" hangingPunct="0">
              <a:spcBef>
                <a:spcPts val="1200"/>
              </a:spcBef>
              <a:spcAft>
                <a:spcPts val="300"/>
              </a:spcAft>
              <a:buFont typeface="Arial" charset="0"/>
              <a:buChar char="•"/>
            </a:pPr>
            <a:r>
              <a:rPr lang="en-US" sz="3200" b="1" baseline="0">
                <a:solidFill>
                  <a:srgbClr val="000000"/>
                </a:solidFill>
                <a:latin typeface="Arial" charset="0"/>
                <a:cs typeface="Times New Roman" charset="0"/>
              </a:rPr>
              <a:t>Priests (1, 22, 28)</a:t>
            </a:r>
          </a:p>
          <a:p>
            <a:pPr lvl="2" defTabSz="914400" eaLnBrk="0" fontAlgn="base" hangingPunct="0">
              <a:spcBef>
                <a:spcPts val="1200"/>
              </a:spcBef>
              <a:spcAft>
                <a:spcPts val="300"/>
              </a:spcAft>
              <a:buFont typeface="Arial" charset="0"/>
              <a:buChar char="•"/>
            </a:pPr>
            <a:r>
              <a:rPr lang="en-US" sz="3200" b="1" baseline="0">
                <a:solidFill>
                  <a:srgbClr val="000000"/>
                </a:solidFill>
                <a:latin typeface="Arial" charset="0"/>
                <a:cs typeface="ＭＳ Ｐゴシック" charset="0"/>
              </a:rPr>
              <a:t>Goldsmiths (8a, 31, 32)</a:t>
            </a:r>
          </a:p>
          <a:p>
            <a:pPr lvl="2" defTabSz="914400" eaLnBrk="0" fontAlgn="base" hangingPunct="0">
              <a:spcBef>
                <a:spcPts val="1200"/>
              </a:spcBef>
              <a:spcAft>
                <a:spcPts val="300"/>
              </a:spcAft>
              <a:buFontTx/>
              <a:buChar char="•"/>
            </a:pPr>
            <a:r>
              <a:rPr lang="en-US" sz="3200" b="1" baseline="0">
                <a:solidFill>
                  <a:srgbClr val="000000"/>
                </a:solidFill>
                <a:latin typeface="Arial" charset="0"/>
                <a:cs typeface="ＭＳ Ｐゴシック" charset="0"/>
              </a:rPr>
              <a:t>Perfumer (8b)</a:t>
            </a:r>
          </a:p>
          <a:p>
            <a:pPr lvl="2" defTabSz="914400" eaLnBrk="0" fontAlgn="base" hangingPunct="0">
              <a:spcBef>
                <a:spcPts val="1200"/>
              </a:spcBef>
              <a:spcAft>
                <a:spcPts val="300"/>
              </a:spcAft>
              <a:buFontTx/>
              <a:buChar char="•"/>
            </a:pPr>
            <a:r>
              <a:rPr lang="en-US" sz="3200" b="1" baseline="0">
                <a:solidFill>
                  <a:srgbClr val="000000"/>
                </a:solidFill>
                <a:latin typeface="Arial" charset="0"/>
                <a:cs typeface="ＭＳ Ｐゴシック" charset="0"/>
              </a:rPr>
              <a:t>Political leaders (9, 15, 16, 17, 18, 19)</a:t>
            </a:r>
          </a:p>
          <a:p>
            <a:pPr lvl="2" defTabSz="914400" eaLnBrk="0" fontAlgn="base" hangingPunct="0">
              <a:spcBef>
                <a:spcPts val="1200"/>
              </a:spcBef>
              <a:spcAft>
                <a:spcPts val="300"/>
              </a:spcAft>
              <a:buFontTx/>
              <a:buChar char="•"/>
            </a:pPr>
            <a:r>
              <a:rPr lang="en-US" sz="3200" b="1" baseline="0">
                <a:solidFill>
                  <a:srgbClr val="000000"/>
                </a:solidFill>
                <a:latin typeface="Arial" charset="0"/>
                <a:cs typeface="ＭＳ Ｐゴシック" charset="0"/>
              </a:rPr>
              <a:t>Women &amp; men (12)</a:t>
            </a:r>
          </a:p>
          <a:p>
            <a:pPr lvl="2" defTabSz="914400" eaLnBrk="0" fontAlgn="base" hangingPunct="0">
              <a:spcBef>
                <a:spcPts val="1200"/>
              </a:spcBef>
              <a:spcAft>
                <a:spcPts val="300"/>
              </a:spcAft>
              <a:buFontTx/>
              <a:buChar char="•"/>
            </a:pPr>
            <a:r>
              <a:rPr lang="en-US" sz="3200" b="1" baseline="0">
                <a:solidFill>
                  <a:srgbClr val="000000"/>
                </a:solidFill>
                <a:latin typeface="Arial" charset="0"/>
                <a:cs typeface="ＭＳ Ｐゴシック" charset="0"/>
              </a:rPr>
              <a:t>Levites (17)</a:t>
            </a:r>
          </a:p>
          <a:p>
            <a:pPr lvl="2" defTabSz="914400" eaLnBrk="0" fontAlgn="base" hangingPunct="0">
              <a:spcBef>
                <a:spcPts val="1200"/>
              </a:spcBef>
              <a:spcAft>
                <a:spcPts val="300"/>
              </a:spcAft>
              <a:buFontTx/>
              <a:buChar char="•"/>
            </a:pPr>
            <a:r>
              <a:rPr lang="en-US" sz="3200" b="1" baseline="0">
                <a:solidFill>
                  <a:srgbClr val="000000"/>
                </a:solidFill>
                <a:latin typeface="Arial" charset="0"/>
                <a:cs typeface="ＭＳ Ｐゴシック" charset="0"/>
              </a:rPr>
              <a:t>Merchants (32)</a:t>
            </a:r>
          </a:p>
          <a:p>
            <a:pPr lvl="2" defTabSz="914400" eaLnBrk="0" fontAlgn="base" hangingPunct="0">
              <a:spcBef>
                <a:spcPts val="1200"/>
              </a:spcBef>
              <a:spcAft>
                <a:spcPts val="300"/>
              </a:spcAft>
              <a:buFontTx/>
              <a:buChar char="•"/>
            </a:pPr>
            <a:r>
              <a:rPr lang="en-US" sz="3200" b="1" baseline="0">
                <a:solidFill>
                  <a:srgbClr val="000000"/>
                </a:solidFill>
                <a:latin typeface="Arial" charset="0"/>
                <a:cs typeface="ＭＳ Ｐゴシック" charset="0"/>
              </a:rPr>
              <a:t>Even people from outside the city (2, 5, 7)</a:t>
            </a:r>
          </a:p>
        </p:txBody>
      </p:sp>
    </p:spTree>
    <p:extLst>
      <p:ext uri="{BB962C8B-B14F-4D97-AF65-F5344CB8AC3E}">
        <p14:creationId xmlns:p14="http://schemas.microsoft.com/office/powerpoint/2010/main" val="3052409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3172">
                                            <p:txEl>
                                              <p:pRg st="0" end="0"/>
                                            </p:txEl>
                                          </p:spTgt>
                                        </p:tgtEl>
                                        <p:attrNameLst>
                                          <p:attrName>style.visibility</p:attrName>
                                        </p:attrNameLst>
                                      </p:cBhvr>
                                      <p:to>
                                        <p:strVal val="visible"/>
                                      </p:to>
                                    </p:set>
                                    <p:animEffect transition="in" filter="blinds(horizontal)">
                                      <p:cBhvr>
                                        <p:cTn id="7" dur="500"/>
                                        <p:tgtEl>
                                          <p:spTgt spid="263172">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63172">
                                            <p:txEl>
                                              <p:pRg st="1" end="1"/>
                                            </p:txEl>
                                          </p:spTgt>
                                        </p:tgtEl>
                                        <p:attrNameLst>
                                          <p:attrName>style.visibility</p:attrName>
                                        </p:attrNameLst>
                                      </p:cBhvr>
                                      <p:to>
                                        <p:strVal val="visible"/>
                                      </p:to>
                                    </p:set>
                                    <p:animEffect transition="in" filter="blinds(horizontal)">
                                      <p:cBhvr>
                                        <p:cTn id="10" dur="500"/>
                                        <p:tgtEl>
                                          <p:spTgt spid="263172">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63172">
                                            <p:txEl>
                                              <p:pRg st="2" end="2"/>
                                            </p:txEl>
                                          </p:spTgt>
                                        </p:tgtEl>
                                        <p:attrNameLst>
                                          <p:attrName>style.visibility</p:attrName>
                                        </p:attrNameLst>
                                      </p:cBhvr>
                                      <p:to>
                                        <p:strVal val="visible"/>
                                      </p:to>
                                    </p:set>
                                    <p:animEffect transition="in" filter="blinds(horizontal)">
                                      <p:cBhvr>
                                        <p:cTn id="13" dur="500"/>
                                        <p:tgtEl>
                                          <p:spTgt spid="263172">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63172">
                                            <p:txEl>
                                              <p:pRg st="3" end="3"/>
                                            </p:txEl>
                                          </p:spTgt>
                                        </p:tgtEl>
                                        <p:attrNameLst>
                                          <p:attrName>style.visibility</p:attrName>
                                        </p:attrNameLst>
                                      </p:cBhvr>
                                      <p:to>
                                        <p:strVal val="visible"/>
                                      </p:to>
                                    </p:set>
                                    <p:animEffect transition="in" filter="blinds(horizontal)">
                                      <p:cBhvr>
                                        <p:cTn id="16" dur="500"/>
                                        <p:tgtEl>
                                          <p:spTgt spid="263172">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63172">
                                            <p:txEl>
                                              <p:pRg st="4" end="4"/>
                                            </p:txEl>
                                          </p:spTgt>
                                        </p:tgtEl>
                                        <p:attrNameLst>
                                          <p:attrName>style.visibility</p:attrName>
                                        </p:attrNameLst>
                                      </p:cBhvr>
                                      <p:to>
                                        <p:strVal val="visible"/>
                                      </p:to>
                                    </p:set>
                                    <p:animEffect transition="in" filter="blinds(horizontal)">
                                      <p:cBhvr>
                                        <p:cTn id="19" dur="500"/>
                                        <p:tgtEl>
                                          <p:spTgt spid="263172">
                                            <p:txEl>
                                              <p:pRg st="4" end="4"/>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63172">
                                            <p:txEl>
                                              <p:pRg st="5" end="5"/>
                                            </p:txEl>
                                          </p:spTgt>
                                        </p:tgtEl>
                                        <p:attrNameLst>
                                          <p:attrName>style.visibility</p:attrName>
                                        </p:attrNameLst>
                                      </p:cBhvr>
                                      <p:to>
                                        <p:strVal val="visible"/>
                                      </p:to>
                                    </p:set>
                                    <p:animEffect transition="in" filter="blinds(horizontal)">
                                      <p:cBhvr>
                                        <p:cTn id="22" dur="500"/>
                                        <p:tgtEl>
                                          <p:spTgt spid="263172">
                                            <p:txEl>
                                              <p:pRg st="5" end="5"/>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63172">
                                            <p:txEl>
                                              <p:pRg st="6" end="6"/>
                                            </p:txEl>
                                          </p:spTgt>
                                        </p:tgtEl>
                                        <p:attrNameLst>
                                          <p:attrName>style.visibility</p:attrName>
                                        </p:attrNameLst>
                                      </p:cBhvr>
                                      <p:to>
                                        <p:strVal val="visible"/>
                                      </p:to>
                                    </p:set>
                                    <p:animEffect transition="in" filter="blinds(horizontal)">
                                      <p:cBhvr>
                                        <p:cTn id="25" dur="500"/>
                                        <p:tgtEl>
                                          <p:spTgt spid="263172">
                                            <p:txEl>
                                              <p:pRg st="6" end="6"/>
                                            </p:txEl>
                                          </p:spTgt>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63172">
                                            <p:txEl>
                                              <p:pRg st="7" end="7"/>
                                            </p:txEl>
                                          </p:spTgt>
                                        </p:tgtEl>
                                        <p:attrNameLst>
                                          <p:attrName>style.visibility</p:attrName>
                                        </p:attrNameLst>
                                      </p:cBhvr>
                                      <p:to>
                                        <p:strVal val="visible"/>
                                      </p:to>
                                    </p:set>
                                    <p:animEffect transition="in" filter="blinds(horizontal)">
                                      <p:cBhvr>
                                        <p:cTn id="28" dur="500"/>
                                        <p:tgtEl>
                                          <p:spTgt spid="26317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2"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6858000"/>
          </a:xfrm>
          <a:prstGeom prst="rect">
            <a:avLst/>
          </a:prstGeom>
          <a:solidFill>
            <a:srgbClr val="000000"/>
          </a:solidFill>
          <a:ln w="9525">
            <a:noFill/>
            <a:miter lim="800000"/>
            <a:headEnd/>
            <a:tailEnd/>
          </a:ln>
        </p:spPr>
        <p:txBody>
          <a:bodyPr wrap="none" anchor="ctr"/>
          <a:lstStyle/>
          <a:p>
            <a:pPr defTabSz="914400">
              <a:defRPr/>
            </a:pPr>
            <a:endParaRPr lang="en-US" kern="0">
              <a:solidFill>
                <a:sysClr val="windowText" lastClr="000000"/>
              </a:solidFill>
              <a:latin typeface="Arial" charset="0"/>
              <a:ea typeface="ＭＳ Ｐゴシック" charset="0"/>
              <a:cs typeface="ＭＳ Ｐゴシック" charset="0"/>
            </a:endParaRPr>
          </a:p>
        </p:txBody>
      </p:sp>
      <p:sp>
        <p:nvSpPr>
          <p:cNvPr id="142338" name="Rectangle 2"/>
          <p:cNvSpPr>
            <a:spLocks noGrp="1" noChangeArrowheads="1"/>
          </p:cNvSpPr>
          <p:nvPr>
            <p:ph type="ctrTitle"/>
          </p:nvPr>
        </p:nvSpPr>
        <p:spPr>
          <a:xfrm>
            <a:off x="4267200" y="1143000"/>
            <a:ext cx="4876800" cy="3273425"/>
          </a:xfrm>
        </p:spPr>
        <p:txBody>
          <a:bodyPr/>
          <a:lstStyle/>
          <a:p>
            <a:pPr>
              <a:defRPr/>
            </a:pPr>
            <a:r>
              <a:rPr kumimoji="1" lang="en-US" sz="9600" b="1" dirty="0">
                <a:latin typeface="Arial"/>
                <a:ea typeface="ＭＳ Ｐゴシック" pitchFamily="-65" charset="-128"/>
                <a:cs typeface="Arial"/>
              </a:rPr>
              <a:t>Bound sticks</a:t>
            </a:r>
          </a:p>
        </p:txBody>
      </p:sp>
      <p:pic>
        <p:nvPicPr>
          <p:cNvPr id="313347" name="Picture 4" descr="boundstick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457200"/>
            <a:ext cx="3403600" cy="511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62712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6"/>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8466" name="Title 2"/>
          <p:cNvSpPr>
            <a:spLocks noGrp="1"/>
          </p:cNvSpPr>
          <p:nvPr>
            <p:ph type="title" idx="4294967295"/>
          </p:nvPr>
        </p:nvSpPr>
        <p:spPr>
          <a:xfrm>
            <a:off x="0" y="44450"/>
            <a:ext cx="9144000" cy="746125"/>
          </a:xfrm>
        </p:spPr>
        <p:txBody>
          <a:bodyPr/>
          <a:lstStyle/>
          <a:p>
            <a:pPr algn="ctr" eaLnBrk="1" hangingPunct="1"/>
            <a:r>
              <a:rPr lang="en-US" b="1">
                <a:latin typeface="Helvetica" charset="0"/>
                <a:ea typeface="Osaka" charset="0"/>
                <a:cs typeface="Osaka" charset="0"/>
              </a:rPr>
              <a:t>The Main Idea of Nehemiah 3</a:t>
            </a:r>
          </a:p>
        </p:txBody>
      </p:sp>
      <p:sp>
        <p:nvSpPr>
          <p:cNvPr id="318467" name="Title 2"/>
          <p:cNvSpPr>
            <a:spLocks/>
          </p:cNvSpPr>
          <p:nvPr/>
        </p:nvSpPr>
        <p:spPr bwMode="auto">
          <a:xfrm>
            <a:off x="0" y="5392738"/>
            <a:ext cx="9144000" cy="127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kumimoji="1" lang="en-US" sz="4000" b="1">
                <a:solidFill>
                  <a:srgbClr val="FFFFFF"/>
                </a:solidFill>
                <a:latin typeface="Helvetica" charset="0"/>
                <a:ea typeface="Osaka" charset="0"/>
                <a:cs typeface="Osaka" charset="0"/>
              </a:rPr>
              <a:t>God fights </a:t>
            </a:r>
            <a:r>
              <a:rPr kumimoji="1" lang="en-US" sz="4000" b="1">
                <a:solidFill>
                  <a:srgbClr val="FFFF00"/>
                </a:solidFill>
                <a:latin typeface="Helvetica" charset="0"/>
                <a:ea typeface="Osaka" charset="0"/>
                <a:cs typeface="Osaka" charset="0"/>
              </a:rPr>
              <a:t>opposition</a:t>
            </a:r>
            <a:r>
              <a:rPr kumimoji="1" lang="en-US" sz="4000" b="1">
                <a:solidFill>
                  <a:srgbClr val="FFFFFF"/>
                </a:solidFill>
                <a:latin typeface="Helvetica" charset="0"/>
                <a:ea typeface="Osaka" charset="0"/>
                <a:cs typeface="Osaka" charset="0"/>
              </a:rPr>
              <a:t> through a </a:t>
            </a:r>
            <a:r>
              <a:rPr kumimoji="1" lang="en-US" sz="4000" b="1">
                <a:solidFill>
                  <a:srgbClr val="FFFF00"/>
                </a:solidFill>
                <a:latin typeface="Helvetica" charset="0"/>
                <a:ea typeface="Osaka" charset="0"/>
                <a:cs typeface="Osaka" charset="0"/>
              </a:rPr>
              <a:t>sensible</a:t>
            </a:r>
            <a:r>
              <a:rPr kumimoji="1" lang="en-US" sz="4000" b="1">
                <a:solidFill>
                  <a:srgbClr val="FFFFFF"/>
                </a:solidFill>
                <a:latin typeface="Helvetica" charset="0"/>
                <a:ea typeface="Osaka" charset="0"/>
                <a:cs typeface="Osaka" charset="0"/>
              </a:rPr>
              <a:t> plan that includes us all.</a:t>
            </a:r>
          </a:p>
        </p:txBody>
      </p:sp>
      <p:pic>
        <p:nvPicPr>
          <p:cNvPr id="318468" name="Picture 1" descr="neh 3 wall to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58888" y="976313"/>
            <a:ext cx="6661150" cy="432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53416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Nehemiah 4</a:t>
            </a:r>
          </a:p>
        </p:txBody>
      </p:sp>
    </p:spTree>
    <p:extLst>
      <p:ext uri="{BB962C8B-B14F-4D97-AF65-F5344CB8AC3E}">
        <p14:creationId xmlns:p14="http://schemas.microsoft.com/office/powerpoint/2010/main" val="684276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Freeform 2"/>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14" name="Rectangle 3"/>
          <p:cNvSpPr>
            <a:spLocks noChangeArrowheads="1"/>
          </p:cNvSpPr>
          <p:nvPr/>
        </p:nvSpPr>
        <p:spPr bwMode="auto">
          <a:xfrm>
            <a:off x="7172325" y="5473700"/>
            <a:ext cx="11763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15" name="Rectangle 4"/>
          <p:cNvSpPr>
            <a:spLocks noChangeArrowheads="1"/>
          </p:cNvSpPr>
          <p:nvPr/>
        </p:nvSpPr>
        <p:spPr bwMode="auto">
          <a:xfrm>
            <a:off x="7499350" y="6102350"/>
            <a:ext cx="11858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42053" name="Rectangle 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defTabSz="914400" eaLnBrk="0" fontAlgn="base" hangingPunct="0">
              <a:spcBef>
                <a:spcPct val="0"/>
              </a:spcBef>
              <a:spcAft>
                <a:spcPct val="0"/>
              </a:spcAft>
              <a:defRPr/>
            </a:pPr>
            <a:endParaRPr lang="en-US" sz="1600" b="1">
              <a:solidFill>
                <a:srgbClr val="FFFFFF"/>
              </a:solidFill>
              <a:effectLst>
                <a:outerShdw blurRad="38100" dist="38100" dir="2700000" algn="tl">
                  <a:srgbClr val="000000"/>
                </a:outerShdw>
              </a:effectLst>
              <a:latin typeface="Comic Sans MS" pitchFamily="-112" charset="0"/>
              <a:ea typeface="ＭＳ Ｐゴシック" charset="0"/>
              <a:cs typeface="ＭＳ Ｐゴシック" charset="0"/>
            </a:endParaRPr>
          </a:p>
        </p:txBody>
      </p:sp>
      <p:sp>
        <p:nvSpPr>
          <p:cNvPr id="141317" name="Text Box 6"/>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defTabSz="914400" eaLnBrk="0" fontAlgn="base" hangingPunct="0">
              <a:spcBef>
                <a:spcPct val="50000"/>
              </a:spcBef>
              <a:spcAft>
                <a:spcPct val="0"/>
              </a:spcAft>
            </a:pPr>
            <a:endParaRPr lang="en-US" sz="1600" b="1">
              <a:solidFill>
                <a:srgbClr val="FFFFFF"/>
              </a:solidFill>
              <a:latin typeface="Comic Sans MS" charset="0"/>
            </a:endParaRPr>
          </a:p>
        </p:txBody>
      </p:sp>
      <p:sp>
        <p:nvSpPr>
          <p:cNvPr id="642055" name="Text Box 7"/>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00FF00"/>
                </a:solidFill>
                <a:latin typeface="Comic Sans MS" pitchFamily="-112" charset="0"/>
                <a:ea typeface="ＭＳ Ｐゴシック" charset="0"/>
                <a:cs typeface="ＭＳ Ｐゴシック" charset="0"/>
              </a:rPr>
              <a:t>EZRA</a:t>
            </a:r>
          </a:p>
        </p:txBody>
      </p:sp>
      <p:sp>
        <p:nvSpPr>
          <p:cNvPr id="642056" name="Text Box 8"/>
          <p:cNvSpPr txBox="1">
            <a:spLocks noChangeArrowheads="1"/>
          </p:cNvSpPr>
          <p:nvPr/>
        </p:nvSpPr>
        <p:spPr bwMode="auto">
          <a:xfrm>
            <a:off x="673100" y="3787775"/>
            <a:ext cx="4071938"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00FF00"/>
                </a:solidFill>
                <a:latin typeface="Comic Sans MS" pitchFamily="-112" charset="0"/>
                <a:ea typeface="ＭＳ Ｐゴシック" charset="0"/>
                <a:cs typeface="ＭＳ Ｐゴシック" charset="0"/>
              </a:rPr>
              <a:t>NEHEMIAH</a:t>
            </a:r>
          </a:p>
        </p:txBody>
      </p:sp>
      <p:sp>
        <p:nvSpPr>
          <p:cNvPr id="141320" name="AutoShape 9"/>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42058" name="Rectangle 10"/>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141322" name="Rectangle 11"/>
          <p:cNvSpPr>
            <a:spLocks noChangeArrowheads="1"/>
          </p:cNvSpPr>
          <p:nvPr/>
        </p:nvSpPr>
        <p:spPr bwMode="auto">
          <a:xfrm>
            <a:off x="3084513" y="996950"/>
            <a:ext cx="1606550"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000" b="1">
                <a:solidFill>
                  <a:srgbClr val="114FFB"/>
                </a:solidFill>
                <a:latin typeface="Times" charset="0"/>
                <a:ea typeface="ＭＳ Ｐゴシック" charset="0"/>
                <a:cs typeface="ＭＳ Ｐゴシック" charset="0"/>
              </a:rPr>
              <a:t>CAPTIVITY</a:t>
            </a:r>
          </a:p>
        </p:txBody>
      </p:sp>
      <p:sp>
        <p:nvSpPr>
          <p:cNvPr id="141323" name="Rectangle 12"/>
          <p:cNvSpPr>
            <a:spLocks noChangeArrowheads="1"/>
          </p:cNvSpPr>
          <p:nvPr/>
        </p:nvSpPr>
        <p:spPr bwMode="auto">
          <a:xfrm>
            <a:off x="3630613" y="1844675"/>
            <a:ext cx="1830387"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114FFB"/>
                </a:solidFill>
                <a:latin typeface="Times" charset="0"/>
                <a:ea typeface="ＭＳ Ｐゴシック" charset="0"/>
                <a:cs typeface="ＭＳ Ｐゴシック" charset="0"/>
              </a:rPr>
              <a:t>70 YEARS</a:t>
            </a:r>
          </a:p>
        </p:txBody>
      </p:sp>
      <p:sp>
        <p:nvSpPr>
          <p:cNvPr id="141324" name="Rectangle 13"/>
          <p:cNvSpPr>
            <a:spLocks noChangeArrowheads="1"/>
          </p:cNvSpPr>
          <p:nvPr/>
        </p:nvSpPr>
        <p:spPr bwMode="auto">
          <a:xfrm>
            <a:off x="3706813" y="2301875"/>
            <a:ext cx="1741487"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114FFB"/>
                </a:solidFill>
                <a:latin typeface="Times" charset="0"/>
                <a:ea typeface="ＭＳ Ｐゴシック" charset="0"/>
                <a:cs typeface="ＭＳ Ｐゴシック" charset="0"/>
              </a:rPr>
              <a:t>3  TREKS</a:t>
            </a:r>
          </a:p>
        </p:txBody>
      </p:sp>
      <p:sp>
        <p:nvSpPr>
          <p:cNvPr id="141325" name="Rectangle 14"/>
          <p:cNvSpPr>
            <a:spLocks noChangeArrowheads="1"/>
          </p:cNvSpPr>
          <p:nvPr/>
        </p:nvSpPr>
        <p:spPr bwMode="auto">
          <a:xfrm>
            <a:off x="3221038" y="2736850"/>
            <a:ext cx="282257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400" b="1">
                <a:solidFill>
                  <a:srgbClr val="114FFB"/>
                </a:solidFill>
                <a:latin typeface="Times" charset="0"/>
                <a:ea typeface="ＭＳ Ｐゴシック" charset="0"/>
                <a:cs typeface="ＭＳ Ｐゴシック" charset="0"/>
              </a:rPr>
              <a:t>100 YEARS / 50,000</a:t>
            </a:r>
          </a:p>
        </p:txBody>
      </p:sp>
      <p:sp>
        <p:nvSpPr>
          <p:cNvPr id="141326" name="Rectangle 15"/>
          <p:cNvSpPr>
            <a:spLocks noChangeArrowheads="1"/>
          </p:cNvSpPr>
          <p:nvPr/>
        </p:nvSpPr>
        <p:spPr bwMode="auto">
          <a:xfrm>
            <a:off x="3783013" y="3216275"/>
            <a:ext cx="1504950"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FFFF00"/>
                </a:solidFill>
                <a:latin typeface="Times" charset="0"/>
                <a:ea typeface="ＭＳ Ｐゴシック" charset="0"/>
                <a:cs typeface="ＭＳ Ｐゴシック" charset="0"/>
              </a:rPr>
              <a:t>Z - E - N</a:t>
            </a:r>
          </a:p>
        </p:txBody>
      </p:sp>
      <p:sp>
        <p:nvSpPr>
          <p:cNvPr id="141327" name="Rectangle 16"/>
          <p:cNvSpPr>
            <a:spLocks noChangeArrowheads="1"/>
          </p:cNvSpPr>
          <p:nvPr/>
        </p:nvSpPr>
        <p:spPr bwMode="auto">
          <a:xfrm>
            <a:off x="3829050" y="3209925"/>
            <a:ext cx="15081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28" name="Line 17"/>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29" name="Line 18"/>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30" name="Line 19"/>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31" name="Line 20"/>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42069" name="Rectangle 21"/>
          <p:cNvSpPr>
            <a:spLocks noChangeArrowheads="1"/>
          </p:cNvSpPr>
          <p:nvPr/>
        </p:nvSpPr>
        <p:spPr bwMode="auto">
          <a:xfrm>
            <a:off x="1573213" y="1844675"/>
            <a:ext cx="5837237"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3200" b="1">
                <a:solidFill>
                  <a:srgbClr val="33CCCC"/>
                </a:solidFill>
                <a:latin typeface="Comic Sans MS" pitchFamily="-112" charset="0"/>
                <a:ea typeface="ＭＳ Ｐゴシック" charset="0"/>
                <a:cs typeface="ＭＳ Ｐゴシック" charset="0"/>
              </a:rPr>
              <a:t>EZRA</a:t>
            </a:r>
            <a:r>
              <a:rPr lang="en-US" sz="3200" b="1">
                <a:solidFill>
                  <a:srgbClr val="FFFF00"/>
                </a:solidFill>
                <a:latin typeface="Comic Sans MS" pitchFamily="-112" charset="0"/>
                <a:ea typeface="ＭＳ Ｐゴシック" charset="0"/>
                <a:cs typeface="ＭＳ Ｐゴシック" charset="0"/>
              </a:rPr>
              <a:t>…returns to teach the Law of the Lord.</a:t>
            </a:r>
          </a:p>
        </p:txBody>
      </p:sp>
      <p:sp>
        <p:nvSpPr>
          <p:cNvPr id="642070" name="Rectangle 22"/>
          <p:cNvSpPr>
            <a:spLocks noChangeArrowheads="1"/>
          </p:cNvSpPr>
          <p:nvPr/>
        </p:nvSpPr>
        <p:spPr bwMode="auto">
          <a:xfrm>
            <a:off x="676275" y="3787775"/>
            <a:ext cx="5291138" cy="2552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3200" b="1" dirty="0">
                <a:solidFill>
                  <a:srgbClr val="33CCCC"/>
                </a:solidFill>
                <a:latin typeface="Comic Sans MS" charset="0"/>
                <a:ea typeface="ＭＳ Ｐゴシック" charset="-128"/>
                <a:cs typeface="ＭＳ Ｐゴシック" charset="-128"/>
              </a:rPr>
              <a:t>NEHEMIAH</a:t>
            </a:r>
            <a:r>
              <a:rPr lang="en-US" sz="3200" b="1" dirty="0">
                <a:solidFill>
                  <a:srgbClr val="FFFF00"/>
                </a:solidFill>
                <a:latin typeface="Comic Sans MS" charset="0"/>
                <a:ea typeface="ＭＳ Ｐゴシック" charset="-128"/>
                <a:cs typeface="ＭＳ Ｐゴシック" charset="-128"/>
              </a:rPr>
              <a:t>…returns as the great Old Testament leader and rebuilder of the city</a:t>
            </a:r>
            <a:r>
              <a:rPr lang="mr-IN" sz="3200" b="1" dirty="0">
                <a:solidFill>
                  <a:srgbClr val="FFFF00"/>
                </a:solidFill>
                <a:latin typeface="Comic Sans MS" charset="0"/>
                <a:ea typeface="ＭＳ Ｐゴシック" charset="-128"/>
                <a:cs typeface="ＭＳ Ｐゴシック" charset="-128"/>
              </a:rPr>
              <a:t>'</a:t>
            </a:r>
            <a:r>
              <a:rPr lang="en-US" sz="3200" b="1" dirty="0">
                <a:solidFill>
                  <a:srgbClr val="FFFF00"/>
                </a:solidFill>
                <a:latin typeface="Comic Sans MS" charset="0"/>
                <a:ea typeface="ＭＳ Ｐゴシック" charset="-128"/>
                <a:cs typeface="ＭＳ Ｐゴシック" charset="-128"/>
              </a:rPr>
              <a:t>s gates and its walls.</a:t>
            </a:r>
          </a:p>
        </p:txBody>
      </p:sp>
      <p:sp>
        <p:nvSpPr>
          <p:cNvPr id="141334" name="Text Box 41"/>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2000">
                <a:solidFill>
                  <a:srgbClr val="FFA27C"/>
                </a:solidFill>
                <a:latin typeface="B VAG Rounded Bold" charset="0"/>
              </a:rPr>
              <a:t> </a:t>
            </a:r>
          </a:p>
        </p:txBody>
      </p:sp>
      <p:sp>
        <p:nvSpPr>
          <p:cNvPr id="141335" name="Text Box 42"/>
          <p:cNvSpPr txBox="1">
            <a:spLocks noChangeArrowheads="1"/>
          </p:cNvSpPr>
          <p:nvPr/>
        </p:nvSpPr>
        <p:spPr bwMode="auto">
          <a:xfrm>
            <a:off x="8599488" y="64785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latin typeface="Comic Sans MS" charset="0"/>
              </a:rPr>
              <a:t>3</a:t>
            </a:r>
            <a:endParaRPr lang="en-US" sz="1600">
              <a:solidFill>
                <a:srgbClr val="FFA27C"/>
              </a:solidFill>
              <a:latin typeface="B VAG Rounded Bold" charset="0"/>
            </a:endParaRPr>
          </a:p>
        </p:txBody>
      </p:sp>
      <p:sp>
        <p:nvSpPr>
          <p:cNvPr id="642095" name="Rectangle 47"/>
          <p:cNvSpPr>
            <a:spLocks noChangeArrowheads="1"/>
          </p:cNvSpPr>
          <p:nvPr/>
        </p:nvSpPr>
        <p:spPr bwMode="auto">
          <a:xfrm>
            <a:off x="8116888" y="6538913"/>
            <a:ext cx="339725" cy="247650"/>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66</a:t>
            </a:r>
          </a:p>
        </p:txBody>
      </p:sp>
      <p:sp>
        <p:nvSpPr>
          <p:cNvPr id="141337" name="Text Box 49"/>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37-38</a:t>
            </a:r>
          </a:p>
        </p:txBody>
      </p:sp>
      <p:sp>
        <p:nvSpPr>
          <p:cNvPr id="642107" name="Text Box 59"/>
          <p:cNvSpPr txBox="1">
            <a:spLocks noChangeArrowheads="1"/>
          </p:cNvSpPr>
          <p:nvPr/>
        </p:nvSpPr>
        <p:spPr bwMode="auto">
          <a:xfrm>
            <a:off x="2344738" y="46990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1CFF23"/>
                </a:solidFill>
                <a:latin typeface="Comic Sans MS" pitchFamily="-112" charset="0"/>
                <a:ea typeface="ＭＳ Ｐゴシック" charset="0"/>
                <a:cs typeface="ＭＳ Ｐゴシック" charset="0"/>
              </a:rPr>
              <a:t>ZERUBBABEL</a:t>
            </a:r>
          </a:p>
        </p:txBody>
      </p:sp>
      <p:sp>
        <p:nvSpPr>
          <p:cNvPr id="642072" name="Rectangle 24"/>
          <p:cNvSpPr>
            <a:spLocks noChangeArrowheads="1"/>
          </p:cNvSpPr>
          <p:nvPr/>
        </p:nvSpPr>
        <p:spPr bwMode="auto">
          <a:xfrm>
            <a:off x="2344738" y="466725"/>
            <a:ext cx="6562725"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3200" b="1">
                <a:solidFill>
                  <a:srgbClr val="33CCCC"/>
                </a:solidFill>
                <a:latin typeface="Comic Sans MS" pitchFamily="-112" charset="0"/>
                <a:ea typeface="ＭＳ Ｐゴシック" charset="0"/>
                <a:cs typeface="ＭＳ Ｐゴシック" charset="0"/>
              </a:rPr>
              <a:t>ZERUBBABEL</a:t>
            </a:r>
            <a:r>
              <a:rPr lang="en-US" sz="3200" b="1">
                <a:solidFill>
                  <a:srgbClr val="FFFF00"/>
                </a:solidFill>
                <a:latin typeface="Comic Sans MS" pitchFamily="-112" charset="0"/>
                <a:ea typeface="ＭＳ Ｐゴシック" charset="0"/>
                <a:cs typeface="ＭＳ Ｐゴシック" charset="0"/>
              </a:rPr>
              <a:t>…returns to begin rebuilding the Temple.</a:t>
            </a:r>
          </a:p>
        </p:txBody>
      </p:sp>
      <p:sp>
        <p:nvSpPr>
          <p:cNvPr id="642105" name="Rectangle 57"/>
          <p:cNvSpPr>
            <a:spLocks noChangeArrowheads="1"/>
          </p:cNvSpPr>
          <p:nvPr/>
        </p:nvSpPr>
        <p:spPr bwMode="auto">
          <a:xfrm>
            <a:off x="531813" y="566738"/>
            <a:ext cx="8013700" cy="5734050"/>
          </a:xfrm>
          <a:prstGeom prst="rect">
            <a:avLst/>
          </a:prstGeom>
          <a:solidFill>
            <a:srgbClr val="000514">
              <a:alpha val="67058"/>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grpSp>
        <p:nvGrpSpPr>
          <p:cNvPr id="2" name="Group 53"/>
          <p:cNvGrpSpPr>
            <a:grpSpLocks/>
          </p:cNvGrpSpPr>
          <p:nvPr/>
        </p:nvGrpSpPr>
        <p:grpSpPr bwMode="auto">
          <a:xfrm>
            <a:off x="2063750" y="1314450"/>
            <a:ext cx="5265738" cy="4075113"/>
            <a:chOff x="1247" y="633"/>
            <a:chExt cx="3317" cy="2567"/>
          </a:xfrm>
        </p:grpSpPr>
        <p:sp>
          <p:nvSpPr>
            <p:cNvPr id="642102" name="AutoShape 54"/>
            <p:cNvSpPr>
              <a:spLocks noChangeArrowheads="1"/>
            </p:cNvSpPr>
            <p:nvPr/>
          </p:nvSpPr>
          <p:spPr bwMode="auto">
            <a:xfrm>
              <a:off x="1467" y="633"/>
              <a:ext cx="2848" cy="256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42103" name="Text Box 55"/>
            <p:cNvSpPr txBox="1">
              <a:spLocks noChangeArrowheads="1"/>
            </p:cNvSpPr>
            <p:nvPr/>
          </p:nvSpPr>
          <p:spPr bwMode="auto">
            <a:xfrm>
              <a:off x="1252" y="992"/>
              <a:ext cx="3312" cy="6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defRPr/>
              </a:pPr>
              <a:r>
                <a:rPr lang="en-US" sz="6600" b="1">
                  <a:solidFill>
                    <a:srgbClr val="FFD34A"/>
                  </a:solidFill>
                  <a:latin typeface="Comic Sans MS" charset="0"/>
                </a:rPr>
                <a:t>Z-E-N</a:t>
              </a:r>
              <a:endParaRPr lang="en-US" sz="4800" b="1">
                <a:solidFill>
                  <a:srgbClr val="FFD34A"/>
                </a:solidFill>
                <a:latin typeface="Comic Sans MS" charset="0"/>
              </a:endParaRPr>
            </a:p>
          </p:txBody>
        </p:sp>
        <p:sp>
          <p:nvSpPr>
            <p:cNvPr id="642104" name="Text Box 56"/>
            <p:cNvSpPr txBox="1">
              <a:spLocks noChangeArrowheads="1"/>
            </p:cNvSpPr>
            <p:nvPr/>
          </p:nvSpPr>
          <p:spPr bwMode="auto">
            <a:xfrm>
              <a:off x="1247" y="1890"/>
              <a:ext cx="3312" cy="67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3200" b="1">
                  <a:solidFill>
                    <a:srgbClr val="FFD34A"/>
                  </a:solidFill>
                  <a:latin typeface="Comic Sans MS" pitchFamily="-112" charset="0"/>
                  <a:ea typeface="ＭＳ Ｐゴシック" charset="0"/>
                  <a:cs typeface="ＭＳ Ｐゴシック" charset="0"/>
                </a:rPr>
                <a:t>THREE DIPLOMAT PRIESTS</a:t>
              </a:r>
            </a:p>
          </p:txBody>
        </p:sp>
      </p:grpSp>
      <p:grpSp>
        <p:nvGrpSpPr>
          <p:cNvPr id="141342" name="Group 25"/>
          <p:cNvGrpSpPr>
            <a:grpSpLocks/>
          </p:cNvGrpSpPr>
          <p:nvPr/>
        </p:nvGrpSpPr>
        <p:grpSpPr bwMode="auto">
          <a:xfrm>
            <a:off x="7943850" y="3435350"/>
            <a:ext cx="1195388" cy="1098550"/>
            <a:chOff x="3544" y="2589"/>
            <a:chExt cx="753" cy="692"/>
          </a:xfrm>
        </p:grpSpPr>
        <p:sp>
          <p:nvSpPr>
            <p:cNvPr id="141347" name="Freeform 26"/>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48" name="Freeform 27"/>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49" name="AutoShape 28"/>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50" name="Rectangle 29"/>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51" name="Line 30"/>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52" name="Line 31"/>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53" name="Rectangle 32"/>
            <p:cNvSpPr>
              <a:spLocks noChangeArrowheads="1"/>
            </p:cNvSpPr>
            <p:nvPr/>
          </p:nvSpPr>
          <p:spPr bwMode="auto">
            <a:xfrm>
              <a:off x="3544" y="2589"/>
              <a:ext cx="4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CAPTIVITY</a:t>
              </a:r>
            </a:p>
          </p:txBody>
        </p:sp>
        <p:sp>
          <p:nvSpPr>
            <p:cNvPr id="141354" name="Line 33"/>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55" name="Line 34"/>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56" name="Rectangle 35"/>
            <p:cNvSpPr>
              <a:spLocks noChangeArrowheads="1"/>
            </p:cNvSpPr>
            <p:nvPr/>
          </p:nvSpPr>
          <p:spPr bwMode="auto">
            <a:xfrm>
              <a:off x="3665" y="2752"/>
              <a:ext cx="44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70 Years</a:t>
              </a:r>
            </a:p>
          </p:txBody>
        </p:sp>
        <p:sp>
          <p:nvSpPr>
            <p:cNvPr id="141357" name="Rectangle 36"/>
            <p:cNvSpPr>
              <a:spLocks noChangeArrowheads="1"/>
            </p:cNvSpPr>
            <p:nvPr/>
          </p:nvSpPr>
          <p:spPr bwMode="auto">
            <a:xfrm>
              <a:off x="3695" y="2864"/>
              <a:ext cx="39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3 Treks</a:t>
              </a:r>
            </a:p>
          </p:txBody>
        </p:sp>
        <p:sp>
          <p:nvSpPr>
            <p:cNvPr id="141358" name="Rectangle 37"/>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Z - E - N</a:t>
              </a:r>
            </a:p>
          </p:txBody>
        </p:sp>
        <p:sp>
          <p:nvSpPr>
            <p:cNvPr id="141359" name="Rectangle 38"/>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60" name="Rectangle 39"/>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61" name="Rectangle 40"/>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defTabSz="914400" eaLnBrk="0" fontAlgn="base" hangingPunct="0">
                <a:spcBef>
                  <a:spcPct val="0"/>
                </a:spcBef>
                <a:spcAft>
                  <a:spcPct val="0"/>
                </a:spcAft>
              </a:pPr>
              <a:r>
                <a:rPr lang="en-US" sz="800" b="1">
                  <a:solidFill>
                    <a:srgbClr val="000000"/>
                  </a:solidFill>
                  <a:latin typeface="Helvetica" charset="0"/>
                  <a:ea typeface="ＭＳ Ｐゴシック" charset="0"/>
                  <a:cs typeface="ＭＳ Ｐゴシック" charset="0"/>
                </a:rPr>
                <a:t>100 Years / 50,000</a:t>
              </a:r>
            </a:p>
          </p:txBody>
        </p:sp>
      </p:grpSp>
      <p:sp>
        <p:nvSpPr>
          <p:cNvPr id="642108" name="Text Box 60"/>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600" b="1">
                <a:solidFill>
                  <a:srgbClr val="FFFFFF"/>
                </a:solidFill>
                <a:latin typeface="Comic Sans MS" pitchFamily="-112" charset="0"/>
                <a:ea typeface="ＭＳ Ｐゴシック" charset="0"/>
                <a:cs typeface="ＭＳ Ｐゴシック" charset="0"/>
              </a:rPr>
              <a:t>Neh. 3</a:t>
            </a:r>
          </a:p>
        </p:txBody>
      </p:sp>
      <p:grpSp>
        <p:nvGrpSpPr>
          <p:cNvPr id="141344" name="Group 57"/>
          <p:cNvGrpSpPr>
            <a:grpSpLocks/>
          </p:cNvGrpSpPr>
          <p:nvPr/>
        </p:nvGrpSpPr>
        <p:grpSpPr bwMode="auto">
          <a:xfrm>
            <a:off x="519113" y="117475"/>
            <a:ext cx="854075" cy="1720850"/>
            <a:chOff x="519113" y="312738"/>
            <a:chExt cx="854075" cy="1910769"/>
          </a:xfrm>
        </p:grpSpPr>
        <p:sp>
          <p:nvSpPr>
            <p:cNvPr id="59" name="Rectangle 5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latin typeface="Matura MT Script Capitals" charset="0"/>
                <a:ea typeface="ＭＳ Ｐゴシック" charset="0"/>
                <a:cs typeface="ＭＳ Ｐゴシック" charset="0"/>
              </a:endParaRPr>
            </a:p>
          </p:txBody>
        </p:sp>
        <p:sp>
          <p:nvSpPr>
            <p:cNvPr id="6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08" charset="0"/>
                <a:ea typeface="ＭＳ Ｐゴシック" charset="0"/>
                <a:cs typeface="ＭＳ Ｐゴシック" charset="0"/>
              </a:endParaRPr>
            </a:p>
          </p:txBody>
        </p:sp>
      </p:grpSp>
    </p:spTree>
    <p:extLst>
      <p:ext uri="{BB962C8B-B14F-4D97-AF65-F5344CB8AC3E}">
        <p14:creationId xmlns:p14="http://schemas.microsoft.com/office/powerpoint/2010/main" val="9581543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642072"/>
                                        </p:tgtEl>
                                        <p:attrNameLst>
                                          <p:attrName>style.visibility</p:attrName>
                                        </p:attrNameLst>
                                      </p:cBhvr>
                                      <p:to>
                                        <p:strVal val="visible"/>
                                      </p:to>
                                    </p:set>
                                    <p:anim calcmode="lin" valueType="num">
                                      <p:cBhvr>
                                        <p:cTn id="7" dur="500" fill="hold"/>
                                        <p:tgtEl>
                                          <p:spTgt spid="642072"/>
                                        </p:tgtEl>
                                        <p:attrNameLst>
                                          <p:attrName>ppt_w</p:attrName>
                                        </p:attrNameLst>
                                      </p:cBhvr>
                                      <p:tavLst>
                                        <p:tav tm="0">
                                          <p:val>
                                            <p:fltVal val="0"/>
                                          </p:val>
                                        </p:tav>
                                        <p:tav tm="100000">
                                          <p:val>
                                            <p:strVal val="#ppt_w"/>
                                          </p:val>
                                        </p:tav>
                                      </p:tavLst>
                                    </p:anim>
                                    <p:anim calcmode="lin" valueType="num">
                                      <p:cBhvr>
                                        <p:cTn id="8" dur="500" fill="hold"/>
                                        <p:tgtEl>
                                          <p:spTgt spid="642072"/>
                                        </p:tgtEl>
                                        <p:attrNameLst>
                                          <p:attrName>ppt_h</p:attrName>
                                        </p:attrNameLst>
                                      </p:cBhvr>
                                      <p:tavLst>
                                        <p:tav tm="0">
                                          <p:val>
                                            <p:fltVal val="0"/>
                                          </p:val>
                                        </p:tav>
                                        <p:tav tm="100000">
                                          <p:val>
                                            <p:strVal val="#ppt_h"/>
                                          </p:val>
                                        </p:tav>
                                      </p:tavLst>
                                    </p:anim>
                                    <p:anim calcmode="lin" valueType="num">
                                      <p:cBhvr>
                                        <p:cTn id="9" dur="500" fill="hold"/>
                                        <p:tgtEl>
                                          <p:spTgt spid="642072"/>
                                        </p:tgtEl>
                                        <p:attrNameLst>
                                          <p:attrName>ppt_x</p:attrName>
                                        </p:attrNameLst>
                                      </p:cBhvr>
                                      <p:tavLst>
                                        <p:tav tm="0">
                                          <p:val>
                                            <p:fltVal val="0.5"/>
                                          </p:val>
                                        </p:tav>
                                        <p:tav tm="100000">
                                          <p:val>
                                            <p:strVal val="#ppt_x"/>
                                          </p:val>
                                        </p:tav>
                                      </p:tavLst>
                                    </p:anim>
                                    <p:anim calcmode="lin" valueType="num">
                                      <p:cBhvr>
                                        <p:cTn id="10" dur="500" fill="hold"/>
                                        <p:tgtEl>
                                          <p:spTgt spid="64207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42069"/>
                                        </p:tgtEl>
                                        <p:attrNameLst>
                                          <p:attrName>style.visibility</p:attrName>
                                        </p:attrNameLst>
                                      </p:cBhvr>
                                      <p:to>
                                        <p:strVal val="visible"/>
                                      </p:to>
                                    </p:set>
                                    <p:anim calcmode="lin" valueType="num">
                                      <p:cBhvr>
                                        <p:cTn id="15" dur="500" fill="hold"/>
                                        <p:tgtEl>
                                          <p:spTgt spid="642069"/>
                                        </p:tgtEl>
                                        <p:attrNameLst>
                                          <p:attrName>ppt_w</p:attrName>
                                        </p:attrNameLst>
                                      </p:cBhvr>
                                      <p:tavLst>
                                        <p:tav tm="0">
                                          <p:val>
                                            <p:fltVal val="0"/>
                                          </p:val>
                                        </p:tav>
                                        <p:tav tm="100000">
                                          <p:val>
                                            <p:strVal val="#ppt_w"/>
                                          </p:val>
                                        </p:tav>
                                      </p:tavLst>
                                    </p:anim>
                                    <p:anim calcmode="lin" valueType="num">
                                      <p:cBhvr>
                                        <p:cTn id="16" dur="500" fill="hold"/>
                                        <p:tgtEl>
                                          <p:spTgt spid="642069"/>
                                        </p:tgtEl>
                                        <p:attrNameLst>
                                          <p:attrName>ppt_h</p:attrName>
                                        </p:attrNameLst>
                                      </p:cBhvr>
                                      <p:tavLst>
                                        <p:tav tm="0">
                                          <p:val>
                                            <p:fltVal val="0"/>
                                          </p:val>
                                        </p:tav>
                                        <p:tav tm="100000">
                                          <p:val>
                                            <p:strVal val="#ppt_h"/>
                                          </p:val>
                                        </p:tav>
                                      </p:tavLst>
                                    </p:anim>
                                    <p:anim calcmode="lin" valueType="num">
                                      <p:cBhvr>
                                        <p:cTn id="17" dur="500" fill="hold"/>
                                        <p:tgtEl>
                                          <p:spTgt spid="642069"/>
                                        </p:tgtEl>
                                        <p:attrNameLst>
                                          <p:attrName>ppt_x</p:attrName>
                                        </p:attrNameLst>
                                      </p:cBhvr>
                                      <p:tavLst>
                                        <p:tav tm="0">
                                          <p:val>
                                            <p:fltVal val="0.5"/>
                                          </p:val>
                                        </p:tav>
                                        <p:tav tm="100000">
                                          <p:val>
                                            <p:strVal val="#ppt_x"/>
                                          </p:val>
                                        </p:tav>
                                      </p:tavLst>
                                    </p:anim>
                                    <p:anim calcmode="lin" valueType="num">
                                      <p:cBhvr>
                                        <p:cTn id="18" dur="500" fill="hold"/>
                                        <p:tgtEl>
                                          <p:spTgt spid="642069"/>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642070"/>
                                        </p:tgtEl>
                                        <p:attrNameLst>
                                          <p:attrName>style.visibility</p:attrName>
                                        </p:attrNameLst>
                                      </p:cBhvr>
                                      <p:to>
                                        <p:strVal val="visible"/>
                                      </p:to>
                                    </p:set>
                                    <p:anim calcmode="lin" valueType="num">
                                      <p:cBhvr>
                                        <p:cTn id="23" dur="500" fill="hold"/>
                                        <p:tgtEl>
                                          <p:spTgt spid="642070"/>
                                        </p:tgtEl>
                                        <p:attrNameLst>
                                          <p:attrName>ppt_w</p:attrName>
                                        </p:attrNameLst>
                                      </p:cBhvr>
                                      <p:tavLst>
                                        <p:tav tm="0">
                                          <p:val>
                                            <p:fltVal val="0"/>
                                          </p:val>
                                        </p:tav>
                                        <p:tav tm="100000">
                                          <p:val>
                                            <p:strVal val="#ppt_w"/>
                                          </p:val>
                                        </p:tav>
                                      </p:tavLst>
                                    </p:anim>
                                    <p:anim calcmode="lin" valueType="num">
                                      <p:cBhvr>
                                        <p:cTn id="24" dur="500" fill="hold"/>
                                        <p:tgtEl>
                                          <p:spTgt spid="642070"/>
                                        </p:tgtEl>
                                        <p:attrNameLst>
                                          <p:attrName>ppt_h</p:attrName>
                                        </p:attrNameLst>
                                      </p:cBhvr>
                                      <p:tavLst>
                                        <p:tav tm="0">
                                          <p:val>
                                            <p:fltVal val="0"/>
                                          </p:val>
                                        </p:tav>
                                        <p:tav tm="100000">
                                          <p:val>
                                            <p:strVal val="#ppt_h"/>
                                          </p:val>
                                        </p:tav>
                                      </p:tavLst>
                                    </p:anim>
                                    <p:anim calcmode="lin" valueType="num">
                                      <p:cBhvr>
                                        <p:cTn id="25" dur="500" fill="hold"/>
                                        <p:tgtEl>
                                          <p:spTgt spid="642070"/>
                                        </p:tgtEl>
                                        <p:attrNameLst>
                                          <p:attrName>ppt_x</p:attrName>
                                        </p:attrNameLst>
                                      </p:cBhvr>
                                      <p:tavLst>
                                        <p:tav tm="0">
                                          <p:val>
                                            <p:fltVal val="0.5"/>
                                          </p:val>
                                        </p:tav>
                                        <p:tav tm="100000">
                                          <p:val>
                                            <p:strVal val="#ppt_x"/>
                                          </p:val>
                                        </p:tav>
                                      </p:tavLst>
                                    </p:anim>
                                    <p:anim calcmode="lin" valueType="num">
                                      <p:cBhvr>
                                        <p:cTn id="26" dur="500" fill="hold"/>
                                        <p:tgtEl>
                                          <p:spTgt spid="642070"/>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42105"/>
                                        </p:tgtEl>
                                        <p:attrNameLst>
                                          <p:attrName>style.visibility</p:attrName>
                                        </p:attrNameLst>
                                      </p:cBhvr>
                                      <p:to>
                                        <p:strVal val="visible"/>
                                      </p:to>
                                    </p:set>
                                    <p:animEffect transition="in" filter="fade">
                                      <p:cBhvr>
                                        <p:cTn id="31" dur="1000"/>
                                        <p:tgtEl>
                                          <p:spTgt spid="642105"/>
                                        </p:tgtEl>
                                      </p:cBhvr>
                                    </p:animEffect>
                                  </p:childTnLst>
                                </p:cTn>
                              </p:par>
                            </p:childTnLst>
                          </p:cTn>
                        </p:par>
                        <p:par>
                          <p:cTn id="32" fill="hold" nodeType="afterGroup">
                            <p:stCondLst>
                              <p:cond delay="1000"/>
                            </p:stCondLst>
                            <p:childTnLst>
                              <p:par>
                                <p:cTn id="33" presetID="2" presetClass="entr" presetSubtype="4"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69" grpId="0" autoUpdateAnimBg="0"/>
      <p:bldP spid="642070" grpId="0" autoUpdateAnimBg="0"/>
      <p:bldP spid="642072" grpId="0" autoUpdateAnimBg="0"/>
      <p:bldP spid="64210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8593" name="Picture 1" descr="Neh 4 Standing Guar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175" y="0"/>
            <a:ext cx="9140825" cy="685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0" name="Rectangle 2"/>
          <p:cNvSpPr>
            <a:spLocks noGrp="1" noChangeArrowheads="1"/>
          </p:cNvSpPr>
          <p:nvPr>
            <p:ph type="title"/>
          </p:nvPr>
        </p:nvSpPr>
        <p:spPr>
          <a:xfrm>
            <a:off x="1141784" y="5410200"/>
            <a:ext cx="5563816" cy="1143000"/>
          </a:xfrm>
        </p:spPr>
        <p:txBody>
          <a:bodyPr/>
          <a:lstStyle/>
          <a:p>
            <a:pPr eaLnBrk="1" hangingPunct="1">
              <a:defRPr/>
            </a:pPr>
            <a:r>
              <a:rPr lang="en-SG" sz="4000" b="1" dirty="0">
                <a:effectLst>
                  <a:glow rad="139700">
                    <a:schemeClr val="bg1"/>
                  </a:glow>
                  <a:outerShdw blurRad="38100" dist="38100" dir="2700000" algn="tl">
                    <a:srgbClr val="666633"/>
                  </a:outerShdw>
                </a:effectLst>
                <a:latin typeface="Arial"/>
                <a:ea typeface="+mj-ea"/>
                <a:cs typeface="Arial"/>
              </a:rPr>
              <a:t>Opposition to Building the Wall</a:t>
            </a:r>
            <a:endParaRPr lang="en-SG" sz="4000" dirty="0">
              <a:effectLst>
                <a:glow rad="139700">
                  <a:schemeClr val="bg1"/>
                </a:glow>
              </a:effectLst>
              <a:latin typeface="Arial"/>
              <a:ea typeface="+mj-ea"/>
              <a:cs typeface="Arial"/>
            </a:endParaRPr>
          </a:p>
        </p:txBody>
      </p:sp>
    </p:spTree>
    <p:extLst>
      <p:ext uri="{BB962C8B-B14F-4D97-AF65-F5344CB8AC3E}">
        <p14:creationId xmlns:p14="http://schemas.microsoft.com/office/powerpoint/2010/main" val="1092443981"/>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9525"/>
            <a:ext cx="9144000" cy="6877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7651" name="Rectangle 3"/>
          <p:cNvSpPr>
            <a:spLocks noGrp="1" noChangeArrowheads="1"/>
          </p:cNvSpPr>
          <p:nvPr>
            <p:ph type="body" idx="1"/>
          </p:nvPr>
        </p:nvSpPr>
        <p:spPr>
          <a:xfrm>
            <a:off x="533400" y="4876800"/>
            <a:ext cx="8153400" cy="990600"/>
          </a:xfrm>
        </p:spPr>
        <p:txBody>
          <a:bodyPr/>
          <a:lstStyle/>
          <a:p>
            <a:pPr marL="0" indent="0" eaLnBrk="1" hangingPunct="1">
              <a:buFont typeface="Wingdings" charset="0"/>
              <a:buNone/>
              <a:defRPr/>
            </a:pPr>
            <a:r>
              <a:rPr lang="en-US" sz="4000" b="1" dirty="0">
                <a:effectLst>
                  <a:outerShdw blurRad="38100" dist="38100" dir="2700000" algn="tl">
                    <a:srgbClr val="666633"/>
                  </a:outerShdw>
                </a:effectLst>
                <a:latin typeface="Arial" charset="0"/>
                <a:cs typeface="Arial" charset="0"/>
              </a:rPr>
              <a:t>Ridicule: "Even a fox would break down that wall!" (4:3)</a:t>
            </a:r>
            <a:endParaRPr lang="en-US" sz="3600" dirty="0">
              <a:effectLst>
                <a:outerShdw blurRad="38100" dist="38100" dir="2700000" algn="tl">
                  <a:srgbClr val="666633"/>
                </a:outerShdw>
              </a:effectLst>
              <a:latin typeface="Arial" charset="0"/>
              <a:cs typeface="Arial" charset="0"/>
            </a:endParaRPr>
          </a:p>
        </p:txBody>
      </p:sp>
    </p:spTree>
    <p:extLst>
      <p:ext uri="{BB962C8B-B14F-4D97-AF65-F5344CB8AC3E}">
        <p14:creationId xmlns:p14="http://schemas.microsoft.com/office/powerpoint/2010/main" val="225174429"/>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28194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cs typeface="Arial"/>
            </a:endParaRPr>
          </a:p>
        </p:txBody>
      </p:sp>
      <p:pic>
        <p:nvPicPr>
          <p:cNvPr id="879618" name="Picture 4" descr="opposition+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667000"/>
            <a:ext cx="9110663"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3200" y="4419600"/>
            <a:ext cx="3810000" cy="2057400"/>
          </a:xfrm>
          <a:solidFill>
            <a:srgbClr val="0000FF"/>
          </a:solidFill>
        </p:spPr>
        <p:txBody>
          <a:bodyPr anchor="ctr"/>
          <a:lstStyle/>
          <a:p>
            <a:pPr marL="176213">
              <a:defRPr/>
            </a:pPr>
            <a:r>
              <a:rPr lang="en-US" b="1" dirty="0">
                <a:effectLst>
                  <a:outerShdw blurRad="38100" dist="38100" dir="2700000" algn="tl">
                    <a:srgbClr val="666633"/>
                  </a:outerShdw>
                </a:effectLst>
                <a:latin typeface="Arial"/>
                <a:cs typeface="Arial"/>
              </a:rPr>
              <a:t>Main Idea of Nehemiah 4</a:t>
            </a:r>
          </a:p>
        </p:txBody>
      </p:sp>
      <p:sp>
        <p:nvSpPr>
          <p:cNvPr id="3" name="Content Placeholder 2"/>
          <p:cNvSpPr>
            <a:spLocks noGrp="1"/>
          </p:cNvSpPr>
          <p:nvPr>
            <p:ph idx="1"/>
          </p:nvPr>
        </p:nvSpPr>
        <p:spPr>
          <a:xfrm>
            <a:off x="533400" y="152400"/>
            <a:ext cx="8153400" cy="3657600"/>
          </a:xfrm>
        </p:spPr>
        <p:txBody>
          <a:bodyPr/>
          <a:lstStyle/>
          <a:p>
            <a:pPr marL="0" indent="0">
              <a:buFont typeface="Wingdings" charset="0"/>
              <a:buNone/>
              <a:defRPr/>
            </a:pPr>
            <a:r>
              <a:rPr lang="en-US" sz="3600" b="1" dirty="0">
                <a:solidFill>
                  <a:schemeClr val="bg1"/>
                </a:solidFill>
                <a:latin typeface="Arial" charset="0"/>
                <a:cs typeface="Arial" charset="0"/>
              </a:rPr>
              <a:t>Respond to external discouragement and danger with </a:t>
            </a:r>
          </a:p>
          <a:p>
            <a:pPr marL="0" indent="0">
              <a:buFont typeface="Wingdings" charset="0"/>
              <a:buNone/>
              <a:defRPr/>
            </a:pPr>
            <a:r>
              <a:rPr lang="en-US" sz="3600" b="1" dirty="0">
                <a:solidFill>
                  <a:schemeClr val="bg1"/>
                </a:solidFill>
                <a:latin typeface="Arial" charset="0"/>
                <a:cs typeface="Arial" charset="0"/>
              </a:rPr>
              <a:t>• God-dependent </a:t>
            </a:r>
            <a:r>
              <a:rPr lang="en-US" sz="3600" b="1" i="1" u="sng" dirty="0">
                <a:solidFill>
                  <a:srgbClr val="0000FF"/>
                </a:solidFill>
                <a:latin typeface="Arial" charset="0"/>
                <a:cs typeface="Arial" charset="0"/>
              </a:rPr>
              <a:t>prayer</a:t>
            </a:r>
            <a:r>
              <a:rPr lang="en-US" sz="3600" b="1" dirty="0">
                <a:solidFill>
                  <a:schemeClr val="bg1"/>
                </a:solidFill>
                <a:latin typeface="Arial" charset="0"/>
                <a:cs typeface="Arial" charset="0"/>
              </a:rPr>
              <a:t>, </a:t>
            </a:r>
            <a:br>
              <a:rPr lang="en-US" sz="3600" b="1" dirty="0">
                <a:solidFill>
                  <a:schemeClr val="bg1"/>
                </a:solidFill>
                <a:latin typeface="Arial" charset="0"/>
                <a:cs typeface="Arial" charset="0"/>
              </a:rPr>
            </a:br>
            <a:r>
              <a:rPr lang="en-US" sz="3600" b="1" dirty="0">
                <a:solidFill>
                  <a:schemeClr val="bg1"/>
                </a:solidFill>
                <a:latin typeface="Arial" charset="0"/>
                <a:cs typeface="Arial" charset="0"/>
              </a:rPr>
              <a:t>• God-informed </a:t>
            </a:r>
            <a:r>
              <a:rPr lang="en-US" sz="3600" b="1" i="1" u="sng" dirty="0">
                <a:solidFill>
                  <a:srgbClr val="0000FF"/>
                </a:solidFill>
                <a:latin typeface="Arial" charset="0"/>
                <a:cs typeface="Arial" charset="0"/>
              </a:rPr>
              <a:t>planning</a:t>
            </a:r>
            <a:r>
              <a:rPr lang="en-US" sz="3600" b="1" dirty="0">
                <a:solidFill>
                  <a:schemeClr val="bg1"/>
                </a:solidFill>
                <a:latin typeface="Arial" charset="0"/>
                <a:cs typeface="Arial" charset="0"/>
              </a:rPr>
              <a:t>, and </a:t>
            </a:r>
            <a:br>
              <a:rPr lang="en-US" sz="3600" b="1" dirty="0">
                <a:solidFill>
                  <a:schemeClr val="bg1"/>
                </a:solidFill>
                <a:latin typeface="Arial" charset="0"/>
                <a:cs typeface="Arial" charset="0"/>
              </a:rPr>
            </a:br>
            <a:r>
              <a:rPr lang="en-US" sz="3600" b="1" dirty="0">
                <a:solidFill>
                  <a:schemeClr val="bg1"/>
                </a:solidFill>
                <a:latin typeface="Arial" charset="0"/>
                <a:cs typeface="Arial" charset="0"/>
              </a:rPr>
              <a:t>• God-empowered </a:t>
            </a:r>
            <a:r>
              <a:rPr lang="en-US" sz="3600" b="1" i="1" u="sng" dirty="0">
                <a:solidFill>
                  <a:srgbClr val="0000FF"/>
                </a:solidFill>
                <a:latin typeface="Arial" charset="0"/>
                <a:cs typeface="Arial" charset="0"/>
              </a:rPr>
              <a:t>action</a:t>
            </a:r>
            <a:r>
              <a:rPr lang="en-US" sz="3600" b="1" dirty="0">
                <a:solidFill>
                  <a:schemeClr val="bg1"/>
                </a:solidFill>
                <a:latin typeface="Arial" charset="0"/>
                <a:cs typeface="Arial" charset="0"/>
              </a:rPr>
              <a:t>.</a:t>
            </a:r>
          </a:p>
        </p:txBody>
      </p:sp>
    </p:spTree>
    <p:extLst>
      <p:ext uri="{BB962C8B-B14F-4D97-AF65-F5344CB8AC3E}">
        <p14:creationId xmlns:p14="http://schemas.microsoft.com/office/powerpoint/2010/main" val="129578780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baseline="300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Nehemiah 5</a:t>
            </a:r>
          </a:p>
        </p:txBody>
      </p:sp>
    </p:spTree>
    <p:extLst>
      <p:ext uri="{BB962C8B-B14F-4D97-AF65-F5344CB8AC3E}">
        <p14:creationId xmlns:p14="http://schemas.microsoft.com/office/powerpoint/2010/main" val="27613705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6200" y="0"/>
            <a:ext cx="9220200" cy="6858000"/>
          </a:xfrm>
          <a:prstGeom prst="rect">
            <a:avLst/>
          </a:prstGeom>
          <a:gradFill flip="none" rotWithShape="1">
            <a:gsLst>
              <a:gs pos="0">
                <a:srgbClr val="800000"/>
              </a:gs>
              <a:gs pos="100000">
                <a:schemeClr val="bg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Arial"/>
            </a:endParaRPr>
          </a:p>
        </p:txBody>
      </p:sp>
      <p:sp>
        <p:nvSpPr>
          <p:cNvPr id="53249" name="Title 2"/>
          <p:cNvSpPr>
            <a:spLocks noGrp="1"/>
          </p:cNvSpPr>
          <p:nvPr>
            <p:ph type="title"/>
          </p:nvPr>
        </p:nvSpPr>
        <p:spPr>
          <a:xfrm>
            <a:off x="457200" y="-76200"/>
            <a:ext cx="7467600" cy="1143000"/>
          </a:xfrm>
        </p:spPr>
        <p:txBody>
          <a:bodyPr/>
          <a:lstStyle/>
          <a:p>
            <a:pPr eaLnBrk="1" hangingPunct="1"/>
            <a:r>
              <a:rPr lang="en-US" b="1">
                <a:latin typeface="Arial" charset="0"/>
                <a:cs typeface="Arial" charset="0"/>
              </a:rPr>
              <a:t>Do </a:t>
            </a:r>
            <a:r>
              <a:rPr lang="en-US" sz="7200" b="1">
                <a:latin typeface="Arial" charset="0"/>
                <a:cs typeface="Arial" charset="0"/>
              </a:rPr>
              <a:t>you </a:t>
            </a:r>
            <a:r>
              <a:rPr lang="en-US" b="1">
                <a:latin typeface="Arial" charset="0"/>
                <a:cs typeface="Arial" charset="0"/>
              </a:rPr>
              <a:t>help the poor?</a:t>
            </a:r>
          </a:p>
        </p:txBody>
      </p:sp>
      <p:pic>
        <p:nvPicPr>
          <p:cNvPr id="869381" name="Content Placeholder 3" descr="poverty - hand.jpg"/>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304800" y="1143000"/>
            <a:ext cx="1776413" cy="2667000"/>
          </a:xfrm>
        </p:spPr>
      </p:pic>
      <p:pic>
        <p:nvPicPr>
          <p:cNvPr id="869382" name="Picture 4" descr="poverty in asia.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828800" y="1676400"/>
            <a:ext cx="2838450" cy="3714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9383" name="Picture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184650" y="3124200"/>
            <a:ext cx="4940300" cy="3716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9384" name="Picture 6" descr="ASIA_Starvation_North_Korea_(300_x_225).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257800" y="1143000"/>
            <a:ext cx="2857500" cy="214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27829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249"/>
                                        </p:tgtEl>
                                        <p:attrNameLst>
                                          <p:attrName>style.visibility</p:attrName>
                                        </p:attrNameLst>
                                      </p:cBhvr>
                                      <p:to>
                                        <p:strVal val="visible"/>
                                      </p:to>
                                    </p:set>
                                    <p:animEffect transition="in" filter="wipe(left)">
                                      <p:cBhvr>
                                        <p:cTn id="7" dur="500"/>
                                        <p:tgtEl>
                                          <p:spTgt spid="53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6200" y="0"/>
            <a:ext cx="9220200" cy="6858000"/>
          </a:xfrm>
          <a:prstGeom prst="rect">
            <a:avLst/>
          </a:prstGeom>
          <a:gradFill flip="none" rotWithShape="1">
            <a:gsLst>
              <a:gs pos="0">
                <a:srgbClr val="800000"/>
              </a:gs>
              <a:gs pos="100000">
                <a:schemeClr val="bg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Arial"/>
            </a:endParaRPr>
          </a:p>
        </p:txBody>
      </p:sp>
      <p:pic>
        <p:nvPicPr>
          <p:cNvPr id="871428" name="Content Placeholder 3" descr="poverty - hand.jpg"/>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304800" y="1143000"/>
            <a:ext cx="1776413" cy="2667000"/>
          </a:xfrm>
        </p:spPr>
      </p:pic>
      <p:pic>
        <p:nvPicPr>
          <p:cNvPr id="871429" name="Picture 4" descr="poverty in asia.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828800" y="1676400"/>
            <a:ext cx="2838450" cy="3714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71430" name="Picture 6" descr="ASIA_Starvation_North_Korea_(300_x_225).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257800" y="1143000"/>
            <a:ext cx="2857500" cy="214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2"/>
          <p:cNvSpPr txBox="1">
            <a:spLocks/>
          </p:cNvSpPr>
          <p:nvPr/>
        </p:nvSpPr>
        <p:spPr bwMode="auto">
          <a:xfrm>
            <a:off x="609600" y="3733800"/>
            <a:ext cx="7467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45720" rIns="45720"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defTabSz="914400" fontAlgn="base">
              <a:spcBef>
                <a:spcPct val="0"/>
              </a:spcBef>
              <a:spcAft>
                <a:spcPct val="0"/>
              </a:spcAft>
            </a:pPr>
            <a:endParaRPr lang="en-US" sz="4600" b="1" baseline="0">
              <a:solidFill>
                <a:srgbClr val="FFFFFF"/>
              </a:solidFill>
              <a:latin typeface="Arial" charset="0"/>
              <a:cs typeface="Arial"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648200" y="0"/>
            <a:ext cx="44196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249" name="Title 2"/>
          <p:cNvSpPr>
            <a:spLocks noGrp="1"/>
          </p:cNvSpPr>
          <p:nvPr>
            <p:ph type="title"/>
          </p:nvPr>
        </p:nvSpPr>
        <p:spPr>
          <a:xfrm rot="20781058">
            <a:off x="968940" y="64639"/>
            <a:ext cx="4512092" cy="6142178"/>
          </a:xfrm>
        </p:spPr>
        <p:txBody>
          <a:bodyPr/>
          <a:lstStyle/>
          <a:p>
            <a:pPr eaLnBrk="1" hangingPunct="1">
              <a:defRPr/>
            </a:pPr>
            <a:r>
              <a:rPr lang="en-US" sz="8000" b="1" dirty="0">
                <a:solidFill>
                  <a:srgbClr val="FFFF00"/>
                </a:solidFill>
                <a:effectLst>
                  <a:glow rad="152400">
                    <a:schemeClr val="bg1"/>
                  </a:glow>
                </a:effectLst>
                <a:latin typeface="Arial"/>
                <a:cs typeface="Arial"/>
              </a:rPr>
              <a:t>How</a:t>
            </a:r>
            <a:r>
              <a:rPr lang="en-US" sz="8000" b="1" dirty="0">
                <a:effectLst>
                  <a:glow rad="152400">
                    <a:schemeClr val="bg1"/>
                  </a:glow>
                </a:effectLst>
                <a:latin typeface="Arial"/>
                <a:cs typeface="Arial"/>
              </a:rPr>
              <a:t> should we help the poor?</a:t>
            </a:r>
          </a:p>
        </p:txBody>
      </p:sp>
    </p:spTree>
    <p:extLst>
      <p:ext uri="{BB962C8B-B14F-4D97-AF65-F5344CB8AC3E}">
        <p14:creationId xmlns:p14="http://schemas.microsoft.com/office/powerpoint/2010/main" val="3958609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53249"/>
                                        </p:tgtEl>
                                        <p:attrNameLst>
                                          <p:attrName>style.visibility</p:attrName>
                                        </p:attrNameLst>
                                      </p:cBhvr>
                                      <p:to>
                                        <p:strVal val="visible"/>
                                      </p:to>
                                    </p:set>
                                    <p:animEffect transition="in" filter="wipe(up)">
                                      <p:cBhvr>
                                        <p:cTn id="7" dur="500"/>
                                        <p:tgtEl>
                                          <p:spTgt spid="53249"/>
                                        </p:tgtEl>
                                      </p:cBhvr>
                                    </p:animEffect>
                                  </p:childTnLst>
                                </p:cTn>
                              </p:par>
                              <p:par>
                                <p:cTn id="8" presetID="22" presetClass="entr" presetSubtype="4" fill="hold" grpId="0" nodeType="withEffect" nodePh="1">
                                  <p:stCondLst>
                                    <p:cond delay="0"/>
                                  </p:stCondLst>
                                  <p:endCondLst>
                                    <p:cond evt="begin" delay="0">
                                      <p:tn val="8"/>
                                    </p:cond>
                                  </p:end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4497" name="Picture 7" descr="nehemiah_building_wal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0" name="Rectangle 2"/>
          <p:cNvSpPr>
            <a:spLocks noGrp="1" noChangeArrowheads="1"/>
          </p:cNvSpPr>
          <p:nvPr>
            <p:ph type="title"/>
          </p:nvPr>
        </p:nvSpPr>
        <p:spPr>
          <a:xfrm>
            <a:off x="74984" y="0"/>
            <a:ext cx="7468816" cy="685800"/>
          </a:xfrm>
        </p:spPr>
        <p:txBody>
          <a:bodyPr anchor="ctr"/>
          <a:lstStyle/>
          <a:p>
            <a:pPr eaLnBrk="1" hangingPunct="1">
              <a:defRPr/>
            </a:pPr>
            <a:r>
              <a:rPr lang="en-SG" sz="4000" b="1" dirty="0">
                <a:effectLst>
                  <a:glow rad="139700">
                    <a:schemeClr val="bg1"/>
                  </a:glow>
                  <a:outerShdw blurRad="38100" dist="38100" dir="2700000" algn="tl">
                    <a:srgbClr val="666633"/>
                  </a:outerShdw>
                </a:effectLst>
                <a:latin typeface="Arial"/>
                <a:ea typeface="+mj-ea"/>
                <a:cs typeface="Arial"/>
              </a:rPr>
              <a:t>"Let</a:t>
            </a:r>
            <a:r>
              <a:rPr lang="mr-IN" sz="4000" b="1" dirty="0">
                <a:effectLst>
                  <a:glow rad="139700">
                    <a:schemeClr val="bg1"/>
                  </a:glow>
                  <a:outerShdw blurRad="38100" dist="38100" dir="2700000" algn="tl">
                    <a:srgbClr val="666633"/>
                  </a:outerShdw>
                </a:effectLst>
                <a:latin typeface="Arial"/>
                <a:ea typeface="+mj-ea"/>
                <a:cs typeface="Arial"/>
              </a:rPr>
              <a:t>'</a:t>
            </a:r>
            <a:r>
              <a:rPr lang="en-SG" sz="4000" b="1" dirty="0">
                <a:effectLst>
                  <a:glow rad="139700">
                    <a:schemeClr val="bg1"/>
                  </a:glow>
                  <a:outerShdw blurRad="38100" dist="38100" dir="2700000" algn="tl">
                    <a:srgbClr val="666633"/>
                  </a:outerShdw>
                </a:effectLst>
                <a:latin typeface="Arial"/>
                <a:ea typeface="+mj-ea"/>
                <a:cs typeface="Arial"/>
              </a:rPr>
              <a:t>s build that wall!"</a:t>
            </a:r>
            <a:endParaRPr lang="en-SG" sz="4000" dirty="0">
              <a:effectLst>
                <a:glow rad="139700">
                  <a:schemeClr val="bg1"/>
                </a:glow>
              </a:effectLst>
              <a:latin typeface="Arial"/>
              <a:ea typeface="+mj-ea"/>
              <a:cs typeface="Arial"/>
            </a:endParaRPr>
          </a:p>
        </p:txBody>
      </p:sp>
    </p:spTree>
    <p:extLst>
      <p:ext uri="{BB962C8B-B14F-4D97-AF65-F5344CB8AC3E}">
        <p14:creationId xmlns:p14="http://schemas.microsoft.com/office/powerpoint/2010/main" val="2980065914"/>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41" name="Picture 1" descr="ritmeyer jerusalem ma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00" y="152400"/>
            <a:ext cx="9261475" cy="655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1" name="Rectangle 3"/>
          <p:cNvSpPr>
            <a:spLocks noGrp="1" noChangeArrowheads="1"/>
          </p:cNvSpPr>
          <p:nvPr>
            <p:ph type="body" idx="1"/>
          </p:nvPr>
        </p:nvSpPr>
        <p:spPr>
          <a:xfrm>
            <a:off x="5410200" y="4572000"/>
            <a:ext cx="3810000" cy="2057400"/>
          </a:xfrm>
          <a:solidFill>
            <a:schemeClr val="bg1"/>
          </a:solidFill>
        </p:spPr>
        <p:txBody>
          <a:bodyPr anchor="ctr"/>
          <a:lstStyle/>
          <a:p>
            <a:pPr marL="0" indent="0" algn="ctr" eaLnBrk="1" hangingPunct="1">
              <a:buFont typeface="Wingdings" charset="0"/>
              <a:buNone/>
              <a:defRPr/>
            </a:pPr>
            <a:r>
              <a:rPr lang="en-US" sz="4000" b="1" dirty="0">
                <a:effectLst>
                  <a:outerShdw blurRad="38100" dist="38100" dir="2700000" algn="tl">
                    <a:srgbClr val="666633"/>
                  </a:outerShdw>
                </a:effectLst>
                <a:latin typeface="Arial" charset="0"/>
                <a:cs typeface="Arial" charset="0"/>
              </a:rPr>
              <a:t>Internal Problems Right at Home</a:t>
            </a:r>
            <a:endParaRPr lang="en-US" sz="3600" dirty="0">
              <a:effectLst>
                <a:outerShdw blurRad="38100" dist="38100" dir="2700000" algn="tl">
                  <a:srgbClr val="666633"/>
                </a:outerShdw>
              </a:effectLst>
              <a:latin typeface="Arial" charset="0"/>
              <a:cs typeface="Arial" charset="0"/>
            </a:endParaRPr>
          </a:p>
        </p:txBody>
      </p:sp>
      <p:sp>
        <p:nvSpPr>
          <p:cNvPr id="5" name="Rectangle 3"/>
          <p:cNvSpPr txBox="1">
            <a:spLocks noChangeArrowheads="1"/>
          </p:cNvSpPr>
          <p:nvPr/>
        </p:nvSpPr>
        <p:spPr bwMode="auto">
          <a:xfrm>
            <a:off x="0" y="76200"/>
            <a:ext cx="3810000" cy="9906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a:lstStyle>
          <a:p>
            <a:pPr marL="0" indent="0" algn="ctr" defTabSz="914400" eaLnBrk="1" hangingPunct="1">
              <a:buClr>
                <a:srgbClr val="990000"/>
              </a:buClr>
              <a:buFont typeface="Wingdings" charset="0"/>
              <a:buNone/>
              <a:defRPr/>
            </a:pPr>
            <a:r>
              <a:rPr lang="en-US" sz="4000" b="1" dirty="0">
                <a:solidFill>
                  <a:srgbClr val="FFFFFF"/>
                </a:solidFill>
                <a:effectLst>
                  <a:outerShdw blurRad="38100" dist="38100" dir="2700000" algn="tl">
                    <a:srgbClr val="666633"/>
                  </a:outerShdw>
                </a:effectLst>
                <a:latin typeface="Arial" charset="0"/>
                <a:cs typeface="Arial" charset="0"/>
              </a:rPr>
              <a:t>Chapter 5</a:t>
            </a:r>
            <a:endParaRPr lang="en-US" sz="3600" dirty="0">
              <a:solidFill>
                <a:srgbClr val="FFFFFF"/>
              </a:solidFill>
              <a:effectLst>
                <a:outerShdw blurRad="38100" dist="38100" dir="2700000" algn="tl">
                  <a:srgbClr val="666633"/>
                </a:outerShdw>
              </a:effectLst>
              <a:latin typeface="Arial" charset="0"/>
              <a:cs typeface="Arial" charset="0"/>
            </a:endParaRPr>
          </a:p>
        </p:txBody>
      </p:sp>
      <p:sp>
        <p:nvSpPr>
          <p:cNvPr id="3" name="Right Arrow 2"/>
          <p:cNvSpPr/>
          <p:nvPr/>
        </p:nvSpPr>
        <p:spPr>
          <a:xfrm rot="18001466">
            <a:off x="1800226" y="4430712"/>
            <a:ext cx="1123950" cy="758825"/>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cs typeface="Arial"/>
            </a:endParaRPr>
          </a:p>
        </p:txBody>
      </p:sp>
      <p:sp>
        <p:nvSpPr>
          <p:cNvPr id="7" name="Right Arrow 6"/>
          <p:cNvSpPr/>
          <p:nvPr/>
        </p:nvSpPr>
        <p:spPr>
          <a:xfrm rot="19106259">
            <a:off x="3436938" y="2563813"/>
            <a:ext cx="1123950" cy="758825"/>
          </a:xfrm>
          <a:prstGeom prst="righ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cs typeface="Arial"/>
            </a:endParaRPr>
          </a:p>
        </p:txBody>
      </p:sp>
      <p:sp>
        <p:nvSpPr>
          <p:cNvPr id="8" name="Right Arrow 7"/>
          <p:cNvSpPr/>
          <p:nvPr/>
        </p:nvSpPr>
        <p:spPr>
          <a:xfrm rot="268001">
            <a:off x="4640263" y="1135063"/>
            <a:ext cx="1122362" cy="758825"/>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cs typeface="Arial"/>
            </a:endParaRPr>
          </a:p>
        </p:txBody>
      </p:sp>
      <p:sp>
        <p:nvSpPr>
          <p:cNvPr id="9" name="Right Arrow 8"/>
          <p:cNvSpPr/>
          <p:nvPr/>
        </p:nvSpPr>
        <p:spPr>
          <a:xfrm rot="11053084">
            <a:off x="5818188" y="1258888"/>
            <a:ext cx="1122362" cy="758825"/>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cs typeface="Arial"/>
            </a:endParaRPr>
          </a:p>
        </p:txBody>
      </p:sp>
      <p:sp>
        <p:nvSpPr>
          <p:cNvPr id="10" name="Right Arrow 9"/>
          <p:cNvSpPr/>
          <p:nvPr/>
        </p:nvSpPr>
        <p:spPr>
          <a:xfrm rot="9100363">
            <a:off x="4325938" y="1897063"/>
            <a:ext cx="1123950" cy="758825"/>
          </a:xfrm>
          <a:prstGeom prst="righ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cs typeface="Arial"/>
            </a:endParaRPr>
          </a:p>
        </p:txBody>
      </p:sp>
      <p:sp>
        <p:nvSpPr>
          <p:cNvPr id="11" name="Right Arrow 10"/>
          <p:cNvSpPr/>
          <p:nvPr/>
        </p:nvSpPr>
        <p:spPr>
          <a:xfrm rot="7666503">
            <a:off x="2374901" y="3497262"/>
            <a:ext cx="1123950" cy="758825"/>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cs typeface="Arial"/>
            </a:endParaRPr>
          </a:p>
        </p:txBody>
      </p:sp>
    </p:spTree>
    <p:extLst>
      <p:ext uri="{BB962C8B-B14F-4D97-AF65-F5344CB8AC3E}">
        <p14:creationId xmlns:p14="http://schemas.microsoft.com/office/powerpoint/2010/main" val="348897254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par>
                          <p:cTn id="11" fill="hold" nodeType="afterGroup">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1000"/>
                                        <p:tgtEl>
                                          <p:spTgt spid="1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10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0"/>
            <a:ext cx="9220200" cy="6858000"/>
          </a:xfrm>
          <a:prstGeom prst="rect">
            <a:avLst/>
          </a:prstGeom>
          <a:gradFill flip="none" rotWithShape="1">
            <a:gsLst>
              <a:gs pos="0">
                <a:srgbClr val="800000"/>
              </a:gs>
              <a:gs pos="100000">
                <a:schemeClr val="bg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Arial"/>
            </a:endParaRPr>
          </a:p>
        </p:txBody>
      </p:sp>
      <p:sp>
        <p:nvSpPr>
          <p:cNvPr id="49154" name="Content Placeholder 1"/>
          <p:cNvSpPr>
            <a:spLocks noGrp="1"/>
          </p:cNvSpPr>
          <p:nvPr>
            <p:ph idx="1"/>
          </p:nvPr>
        </p:nvSpPr>
        <p:spPr>
          <a:xfrm>
            <a:off x="0" y="0"/>
            <a:ext cx="3962400" cy="6858000"/>
          </a:xfrm>
        </p:spPr>
        <p:txBody>
          <a:bodyPr anchor="ctr"/>
          <a:lstStyle/>
          <a:p>
            <a:pPr eaLnBrk="1" hangingPunct="1"/>
            <a:r>
              <a:rPr lang="en-US" sz="2800" b="1">
                <a:latin typeface="Arial" charset="0"/>
                <a:cs typeface="Arial" charset="0"/>
              </a:rPr>
              <a:t>We can focus too much on Nehemiah as a construction manager.</a:t>
            </a:r>
          </a:p>
          <a:p>
            <a:pPr eaLnBrk="1" hangingPunct="1"/>
            <a:r>
              <a:rPr lang="en-US" sz="2800" b="1">
                <a:latin typeface="Arial" charset="0"/>
                <a:cs typeface="Arial" charset="0"/>
              </a:rPr>
              <a:t>But he was also a man of prayer.</a:t>
            </a:r>
          </a:p>
          <a:p>
            <a:pPr eaLnBrk="1" hangingPunct="1"/>
            <a:r>
              <a:rPr lang="en-US" sz="2800" b="1">
                <a:latin typeface="Arial" charset="0"/>
                <a:cs typeface="Arial" charset="0"/>
              </a:rPr>
              <a:t>In Nehemiah 5 we also see that he responds to the cry of the poor.</a:t>
            </a:r>
          </a:p>
          <a:p>
            <a:pPr eaLnBrk="1" hangingPunct="1"/>
            <a:r>
              <a:rPr lang="en-US" sz="2800" b="1">
                <a:latin typeface="Arial" charset="0"/>
                <a:cs typeface="Arial" charset="0"/>
              </a:rPr>
              <a:t>Do we?</a:t>
            </a:r>
          </a:p>
        </p:txBody>
      </p:sp>
      <p:pic>
        <p:nvPicPr>
          <p:cNvPr id="882693" name="Picture 1" descr="prayer at the wall.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14800" y="1828800"/>
            <a:ext cx="51689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3" name="Title 2"/>
          <p:cNvSpPr>
            <a:spLocks noGrp="1"/>
          </p:cNvSpPr>
          <p:nvPr>
            <p:ph type="title"/>
          </p:nvPr>
        </p:nvSpPr>
        <p:spPr>
          <a:xfrm>
            <a:off x="4870450" y="914400"/>
            <a:ext cx="3657600" cy="1143000"/>
          </a:xfrm>
        </p:spPr>
        <p:txBody>
          <a:bodyPr/>
          <a:lstStyle/>
          <a:p>
            <a:pPr algn="ctr" eaLnBrk="1" hangingPunct="1"/>
            <a:r>
              <a:rPr lang="en-US" sz="5400" b="1">
                <a:latin typeface="Arial" charset="0"/>
                <a:cs typeface="Arial" charset="0"/>
              </a:rPr>
              <a:t>Prayer</a:t>
            </a:r>
          </a:p>
        </p:txBody>
      </p:sp>
      <p:sp>
        <p:nvSpPr>
          <p:cNvPr id="6" name="Title 2"/>
          <p:cNvSpPr txBox="1">
            <a:spLocks/>
          </p:cNvSpPr>
          <p:nvPr/>
        </p:nvSpPr>
        <p:spPr bwMode="auto">
          <a:xfrm>
            <a:off x="4527550" y="4876800"/>
            <a:ext cx="4343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45720" rIns="45720"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5400" b="1" baseline="0">
                <a:solidFill>
                  <a:srgbClr val="FFFFFF"/>
                </a:solidFill>
                <a:latin typeface="Arial" charset="0"/>
                <a:cs typeface="Arial" charset="0"/>
              </a:rPr>
              <a:t>Compassion</a:t>
            </a:r>
          </a:p>
        </p:txBody>
      </p:sp>
    </p:spTree>
    <p:extLst>
      <p:ext uri="{BB962C8B-B14F-4D97-AF65-F5344CB8AC3E}">
        <p14:creationId xmlns:p14="http://schemas.microsoft.com/office/powerpoint/2010/main" val="16145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54">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9154">
                                            <p:txEl>
                                              <p:pRg st="1" end="1"/>
                                            </p:txEl>
                                          </p:spTgt>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49153"/>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9154">
                                            <p:txEl>
                                              <p:pRg st="2" end="2"/>
                                            </p:txEl>
                                          </p:spTgt>
                                        </p:tgtEl>
                                        <p:attrNameLst>
                                          <p:attrName>style.visibility</p:attrName>
                                        </p:attrNameLst>
                                      </p:cBhvr>
                                      <p:to>
                                        <p:strVal val="visible"/>
                                      </p:to>
                                    </p:set>
                                  </p:childTnLst>
                                </p:cTn>
                              </p:par>
                            </p:childTnLst>
                          </p:cTn>
                        </p:par>
                        <p:par>
                          <p:cTn id="16" fill="hold" nodeType="afterGroup">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4915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build="p"/>
      <p:bldP spid="49153" grpId="0"/>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6785"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2" name="Title 2"/>
          <p:cNvSpPr>
            <a:spLocks noGrp="1"/>
          </p:cNvSpPr>
          <p:nvPr>
            <p:ph type="title"/>
          </p:nvPr>
        </p:nvSpPr>
        <p:spPr>
          <a:xfrm>
            <a:off x="228600" y="4694238"/>
            <a:ext cx="8382000" cy="2087562"/>
          </a:xfrm>
        </p:spPr>
        <p:txBody>
          <a:bodyPr/>
          <a:lstStyle/>
          <a:p>
            <a:pPr marL="419100" indent="-419100" eaLnBrk="1" hangingPunct="1">
              <a:defRPr/>
            </a:pPr>
            <a:r>
              <a:rPr lang="en-US" sz="4400" b="1" dirty="0">
                <a:effectLst>
                  <a:glow rad="228600">
                    <a:schemeClr val="bg1"/>
                  </a:glow>
                </a:effectLst>
                <a:latin typeface="Arial" charset="0"/>
                <a:cs typeface="Arial" charset="0"/>
              </a:rPr>
              <a:t>1. Nehemiah helped the poor by </a:t>
            </a:r>
            <a:r>
              <a:rPr lang="en-US" sz="4400" b="1" dirty="0">
                <a:solidFill>
                  <a:srgbClr val="FFFF00"/>
                </a:solidFill>
                <a:effectLst>
                  <a:glow rad="228600">
                    <a:schemeClr val="bg1"/>
                  </a:glow>
                </a:effectLst>
                <a:latin typeface="Arial" charset="0"/>
                <a:cs typeface="Arial" charset="0"/>
              </a:rPr>
              <a:t>fighting greed </a:t>
            </a:r>
            <a:r>
              <a:rPr lang="en-US" sz="4400" b="1" dirty="0">
                <a:effectLst>
                  <a:glow rad="228600">
                    <a:schemeClr val="bg1"/>
                  </a:glow>
                </a:effectLst>
                <a:latin typeface="Arial" charset="0"/>
                <a:cs typeface="Arial" charset="0"/>
              </a:rPr>
              <a:t>in others and in his own life (5:1-19).</a:t>
            </a:r>
          </a:p>
        </p:txBody>
      </p:sp>
    </p:spTree>
    <p:extLst>
      <p:ext uri="{BB962C8B-B14F-4D97-AF65-F5344CB8AC3E}">
        <p14:creationId xmlns:p14="http://schemas.microsoft.com/office/powerpoint/2010/main" val="2744531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001000" cy="685800"/>
          </a:xfrm>
          <a:solidFill>
            <a:srgbClr val="000000"/>
          </a:solidFill>
        </p:spPr>
        <p:txBody>
          <a:bodyPr/>
          <a:lstStyle/>
          <a:p>
            <a:pPr algn="ctr" eaLnBrk="1" hangingPunct="1">
              <a:defRPr/>
            </a:pPr>
            <a:r>
              <a:rPr lang="en-US" sz="3600" b="1" dirty="0">
                <a:solidFill>
                  <a:srgbClr val="FFFFFF"/>
                </a:solidFill>
                <a:latin typeface="Arial Black" charset="0"/>
                <a:ea typeface="ＭＳ Ｐゴシック" charset="0"/>
                <a:cs typeface="ＭＳ Ｐゴシック" charset="0"/>
              </a:rPr>
              <a:t>Ezra</a:t>
            </a:r>
            <a:r>
              <a:rPr lang="mr-IN" altLang="ja-JP" sz="3600" b="1" dirty="0">
                <a:solidFill>
                  <a:srgbClr val="FFFFFF"/>
                </a:solidFill>
                <a:latin typeface="Arial Black" charset="0"/>
                <a:ea typeface="ＭＳ Ｐゴシック" charset="0"/>
                <a:cs typeface="ＭＳ Ｐゴシック" charset="0"/>
              </a:rPr>
              <a:t>'</a:t>
            </a:r>
            <a:r>
              <a:rPr lang="en-US" sz="3600" b="1" dirty="0">
                <a:solidFill>
                  <a:srgbClr val="FFFFFF"/>
                </a:solidFill>
                <a:latin typeface="Arial Black" charset="0"/>
                <a:ea typeface="ＭＳ Ｐゴシック" charset="0"/>
                <a:cs typeface="ＭＳ Ｐゴシック" charset="0"/>
              </a:rPr>
              <a:t>s Correlation with Esther</a:t>
            </a:r>
          </a:p>
        </p:txBody>
      </p:sp>
      <p:sp>
        <p:nvSpPr>
          <p:cNvPr id="106499"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b="1">
                <a:solidFill>
                  <a:srgbClr val="000000"/>
                </a:solidFill>
                <a:latin typeface="Arial" charset="0"/>
                <a:cs typeface="Arial" charset="0"/>
              </a:rPr>
              <a:t>289</a:t>
            </a:r>
          </a:p>
        </p:txBody>
      </p:sp>
      <p:grpSp>
        <p:nvGrpSpPr>
          <p:cNvPr id="106500" name="Group 106"/>
          <p:cNvGrpSpPr>
            <a:grpSpLocks/>
          </p:cNvGrpSpPr>
          <p:nvPr/>
        </p:nvGrpSpPr>
        <p:grpSpPr bwMode="auto">
          <a:xfrm>
            <a:off x="0" y="762000"/>
            <a:ext cx="9144000" cy="6019800"/>
            <a:chOff x="0" y="480"/>
            <a:chExt cx="5760" cy="3792"/>
          </a:xfrm>
        </p:grpSpPr>
        <p:grpSp>
          <p:nvGrpSpPr>
            <p:cNvPr id="106501" name="Group 37"/>
            <p:cNvGrpSpPr>
              <a:grpSpLocks/>
            </p:cNvGrpSpPr>
            <p:nvPr/>
          </p:nvGrpSpPr>
          <p:grpSpPr bwMode="auto">
            <a:xfrm>
              <a:off x="0" y="480"/>
              <a:ext cx="5760" cy="336"/>
              <a:chOff x="0" y="0"/>
              <a:chExt cx="4539" cy="671"/>
            </a:xfrm>
          </p:grpSpPr>
          <p:sp>
            <p:nvSpPr>
              <p:cNvPr id="106595" name="Rectangle 4"/>
              <p:cNvSpPr>
                <a:spLocks noChangeArrowheads="1"/>
              </p:cNvSpPr>
              <p:nvPr/>
            </p:nvSpPr>
            <p:spPr bwMode="auto">
              <a:xfrm>
                <a:off x="32" y="0"/>
                <a:ext cx="4475" cy="6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a:t>
                </a:r>
                <a:r>
                  <a:rPr lang="en-US" altLang="zh-CN" sz="3600" b="1">
                    <a:solidFill>
                      <a:srgbClr val="000000"/>
                    </a:solidFill>
                    <a:latin typeface="Arial Narrow" charset="0"/>
                    <a:ea typeface="ＭＳ Ｐゴシック" charset="0"/>
                    <a:cs typeface="Times New Roman" charset="0"/>
                  </a:rPr>
                  <a:t>Restoring the Temple and People</a:t>
                </a:r>
                <a:endParaRPr lang="en-US" altLang="zh-CN" sz="2400" b="1">
                  <a:solidFill>
                    <a:srgbClr val="000000"/>
                  </a:solidFill>
                  <a:latin typeface="Arial Narrow" charset="0"/>
                  <a:ea typeface="宋体" charset="0"/>
                  <a:cs typeface="宋体" charset="0"/>
                </a:endParaRPr>
              </a:p>
            </p:txBody>
          </p:sp>
          <p:sp>
            <p:nvSpPr>
              <p:cNvPr id="106596"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02" name="Group 39"/>
            <p:cNvGrpSpPr>
              <a:grpSpLocks/>
            </p:cNvGrpSpPr>
            <p:nvPr/>
          </p:nvGrpSpPr>
          <p:grpSpPr bwMode="auto">
            <a:xfrm>
              <a:off x="0" y="816"/>
              <a:ext cx="2731" cy="423"/>
              <a:chOff x="0" y="671"/>
              <a:chExt cx="2152" cy="845"/>
            </a:xfrm>
          </p:grpSpPr>
          <p:sp>
            <p:nvSpPr>
              <p:cNvPr id="106593" name="Rectangle 5"/>
              <p:cNvSpPr>
                <a:spLocks noChangeArrowheads="1"/>
              </p:cNvSpPr>
              <p:nvPr/>
            </p:nvSpPr>
            <p:spPr bwMode="auto">
              <a:xfrm>
                <a:off x="32" y="671"/>
                <a:ext cx="2088" cy="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Temple</a:t>
                </a:r>
                <a:endParaRPr lang="en-US" altLang="zh-CN" sz="2400" b="1">
                  <a:solidFill>
                    <a:srgbClr val="000000"/>
                  </a:solidFill>
                  <a:latin typeface="Arial Narrow" charset="0"/>
                  <a:ea typeface="宋体" charset="0"/>
                  <a:cs typeface="宋体" charset="0"/>
                </a:endParaRPr>
              </a:p>
            </p:txBody>
          </p:sp>
          <p:sp>
            <p:nvSpPr>
              <p:cNvPr id="106594"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03" name="Group 45"/>
            <p:cNvGrpSpPr>
              <a:grpSpLocks/>
            </p:cNvGrpSpPr>
            <p:nvPr/>
          </p:nvGrpSpPr>
          <p:grpSpPr bwMode="auto">
            <a:xfrm>
              <a:off x="3204" y="816"/>
              <a:ext cx="2556" cy="423"/>
              <a:chOff x="2525" y="671"/>
              <a:chExt cx="2014" cy="845"/>
            </a:xfrm>
          </p:grpSpPr>
          <p:sp>
            <p:nvSpPr>
              <p:cNvPr id="106591" name="Rectangle 7"/>
              <p:cNvSpPr>
                <a:spLocks noChangeArrowheads="1"/>
              </p:cNvSpPr>
              <p:nvPr/>
            </p:nvSpPr>
            <p:spPr bwMode="auto">
              <a:xfrm>
                <a:off x="2557" y="671"/>
                <a:ext cx="1950" cy="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People</a:t>
                </a:r>
                <a:endParaRPr lang="en-US" altLang="zh-CN" sz="2400" b="1">
                  <a:solidFill>
                    <a:srgbClr val="000000"/>
                  </a:solidFill>
                  <a:latin typeface="Arial Narrow" charset="0"/>
                  <a:ea typeface="宋体" charset="0"/>
                  <a:cs typeface="宋体" charset="0"/>
                </a:endParaRPr>
              </a:p>
            </p:txBody>
          </p:sp>
          <p:sp>
            <p:nvSpPr>
              <p:cNvPr id="106592"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04" name="Group 47"/>
            <p:cNvGrpSpPr>
              <a:grpSpLocks/>
            </p:cNvGrpSpPr>
            <p:nvPr/>
          </p:nvGrpSpPr>
          <p:grpSpPr bwMode="auto">
            <a:xfrm>
              <a:off x="0" y="1239"/>
              <a:ext cx="2731" cy="316"/>
              <a:chOff x="0" y="1516"/>
              <a:chExt cx="2152" cy="633"/>
            </a:xfrm>
          </p:grpSpPr>
          <p:sp>
            <p:nvSpPr>
              <p:cNvPr id="106589" name="Rectangle 8"/>
              <p:cNvSpPr>
                <a:spLocks noChangeArrowheads="1"/>
              </p:cNvSpPr>
              <p:nvPr/>
            </p:nvSpPr>
            <p:spPr bwMode="auto">
              <a:xfrm>
                <a:off x="32" y="1516"/>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Zerubbabel</a:t>
                </a:r>
                <a:endParaRPr lang="en-US" altLang="zh-CN" sz="2400" b="1">
                  <a:solidFill>
                    <a:srgbClr val="000000"/>
                  </a:solidFill>
                  <a:latin typeface="Arial Narrow" charset="0"/>
                  <a:ea typeface="宋体" charset="0"/>
                  <a:cs typeface="宋体" charset="0"/>
                </a:endParaRPr>
              </a:p>
            </p:txBody>
          </p:sp>
          <p:sp>
            <p:nvSpPr>
              <p:cNvPr id="106590"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05" name="Group 49"/>
            <p:cNvGrpSpPr>
              <a:grpSpLocks/>
            </p:cNvGrpSpPr>
            <p:nvPr/>
          </p:nvGrpSpPr>
          <p:grpSpPr bwMode="auto">
            <a:xfrm>
              <a:off x="3204" y="1239"/>
              <a:ext cx="2556" cy="316"/>
              <a:chOff x="2525" y="1516"/>
              <a:chExt cx="2014" cy="633"/>
            </a:xfrm>
          </p:grpSpPr>
          <p:sp>
            <p:nvSpPr>
              <p:cNvPr id="106587" name="Rectangle 9"/>
              <p:cNvSpPr>
                <a:spLocks noChangeArrowheads="1"/>
              </p:cNvSpPr>
              <p:nvPr/>
            </p:nvSpPr>
            <p:spPr bwMode="auto">
              <a:xfrm>
                <a:off x="2557" y="1516"/>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Ezra</a:t>
                </a:r>
                <a:endParaRPr lang="en-US" altLang="zh-CN" sz="2400" b="1">
                  <a:solidFill>
                    <a:srgbClr val="000000"/>
                  </a:solidFill>
                  <a:latin typeface="Arial Narrow" charset="0"/>
                  <a:ea typeface="宋体" charset="0"/>
                  <a:cs typeface="宋体" charset="0"/>
                </a:endParaRPr>
              </a:p>
            </p:txBody>
          </p:sp>
          <p:sp>
            <p:nvSpPr>
              <p:cNvPr id="106588"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06" name="Group 51"/>
            <p:cNvGrpSpPr>
              <a:grpSpLocks/>
            </p:cNvGrpSpPr>
            <p:nvPr/>
          </p:nvGrpSpPr>
          <p:grpSpPr bwMode="auto">
            <a:xfrm>
              <a:off x="0" y="1555"/>
              <a:ext cx="2731" cy="317"/>
              <a:chOff x="0" y="2149"/>
              <a:chExt cx="2152" cy="633"/>
            </a:xfrm>
          </p:grpSpPr>
          <p:sp>
            <p:nvSpPr>
              <p:cNvPr id="106585" name="Rectangle 10"/>
              <p:cNvSpPr>
                <a:spLocks noChangeArrowheads="1"/>
              </p:cNvSpPr>
              <p:nvPr/>
            </p:nvSpPr>
            <p:spPr bwMode="auto">
              <a:xfrm>
                <a:off x="32" y="2149"/>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Ezra 1–6</a:t>
                </a:r>
                <a:endParaRPr lang="en-US" altLang="zh-CN" sz="2400" b="1">
                  <a:solidFill>
                    <a:srgbClr val="000000"/>
                  </a:solidFill>
                  <a:latin typeface="Arial Narrow" charset="0"/>
                  <a:ea typeface="宋体" charset="0"/>
                  <a:cs typeface="宋体" charset="0"/>
                </a:endParaRPr>
              </a:p>
            </p:txBody>
          </p:sp>
          <p:sp>
            <p:nvSpPr>
              <p:cNvPr id="106586"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07" name="Group 53"/>
            <p:cNvGrpSpPr>
              <a:grpSpLocks/>
            </p:cNvGrpSpPr>
            <p:nvPr/>
          </p:nvGrpSpPr>
          <p:grpSpPr bwMode="auto">
            <a:xfrm>
              <a:off x="3204" y="1555"/>
              <a:ext cx="2556" cy="317"/>
              <a:chOff x="2525" y="2149"/>
              <a:chExt cx="2014" cy="633"/>
            </a:xfrm>
          </p:grpSpPr>
          <p:sp>
            <p:nvSpPr>
              <p:cNvPr id="106583" name="Rectangle 11"/>
              <p:cNvSpPr>
                <a:spLocks noChangeArrowheads="1"/>
              </p:cNvSpPr>
              <p:nvPr/>
            </p:nvSpPr>
            <p:spPr bwMode="auto">
              <a:xfrm>
                <a:off x="2557" y="2149"/>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Ezra 7–10</a:t>
                </a:r>
                <a:endParaRPr lang="en-US" altLang="zh-CN" sz="2400" b="1">
                  <a:solidFill>
                    <a:srgbClr val="000000"/>
                  </a:solidFill>
                  <a:latin typeface="Arial Narrow" charset="0"/>
                  <a:ea typeface="宋体" charset="0"/>
                  <a:cs typeface="宋体" charset="0"/>
                </a:endParaRPr>
              </a:p>
            </p:txBody>
          </p:sp>
          <p:sp>
            <p:nvSpPr>
              <p:cNvPr id="106584"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08" name="Group 55"/>
            <p:cNvGrpSpPr>
              <a:grpSpLocks/>
            </p:cNvGrpSpPr>
            <p:nvPr/>
          </p:nvGrpSpPr>
          <p:grpSpPr bwMode="auto">
            <a:xfrm>
              <a:off x="0" y="1872"/>
              <a:ext cx="2731" cy="317"/>
              <a:chOff x="0" y="2782"/>
              <a:chExt cx="2152" cy="633"/>
            </a:xfrm>
          </p:grpSpPr>
          <p:sp>
            <p:nvSpPr>
              <p:cNvPr id="106581" name="Rectangle 12"/>
              <p:cNvSpPr>
                <a:spLocks noChangeArrowheads="1"/>
              </p:cNvSpPr>
              <p:nvPr/>
            </p:nvSpPr>
            <p:spPr bwMode="auto">
              <a:xfrm>
                <a:off x="32" y="2782"/>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50,000 Return</a:t>
                </a:r>
                <a:endParaRPr lang="en-US" altLang="zh-CN" sz="2400" b="1">
                  <a:solidFill>
                    <a:srgbClr val="000000"/>
                  </a:solidFill>
                  <a:latin typeface="Arial Narrow" charset="0"/>
                  <a:ea typeface="宋体" charset="0"/>
                  <a:cs typeface="宋体" charset="0"/>
                </a:endParaRPr>
              </a:p>
            </p:txBody>
          </p:sp>
          <p:sp>
            <p:nvSpPr>
              <p:cNvPr id="106582"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09" name="Group 57"/>
            <p:cNvGrpSpPr>
              <a:grpSpLocks/>
            </p:cNvGrpSpPr>
            <p:nvPr/>
          </p:nvGrpSpPr>
          <p:grpSpPr bwMode="auto">
            <a:xfrm>
              <a:off x="3204" y="1872"/>
              <a:ext cx="2556" cy="317"/>
              <a:chOff x="2525" y="2782"/>
              <a:chExt cx="2014" cy="633"/>
            </a:xfrm>
          </p:grpSpPr>
          <p:sp>
            <p:nvSpPr>
              <p:cNvPr id="106579" name="Rectangle 13"/>
              <p:cNvSpPr>
                <a:spLocks noChangeArrowheads="1"/>
              </p:cNvSpPr>
              <p:nvPr/>
            </p:nvSpPr>
            <p:spPr bwMode="auto">
              <a:xfrm>
                <a:off x="2557" y="2782"/>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5,000 Return</a:t>
                </a:r>
                <a:endParaRPr lang="en-US" altLang="zh-CN" sz="2400" b="1">
                  <a:solidFill>
                    <a:srgbClr val="000000"/>
                  </a:solidFill>
                  <a:latin typeface="Arial Narrow" charset="0"/>
                  <a:ea typeface="宋体" charset="0"/>
                  <a:cs typeface="宋体" charset="0"/>
                </a:endParaRPr>
              </a:p>
            </p:txBody>
          </p:sp>
          <p:sp>
            <p:nvSpPr>
              <p:cNvPr id="106580"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10" name="Group 59"/>
            <p:cNvGrpSpPr>
              <a:grpSpLocks/>
            </p:cNvGrpSpPr>
            <p:nvPr/>
          </p:nvGrpSpPr>
          <p:grpSpPr bwMode="auto">
            <a:xfrm>
              <a:off x="0" y="2189"/>
              <a:ext cx="2731" cy="317"/>
              <a:chOff x="0" y="3415"/>
              <a:chExt cx="2152" cy="633"/>
            </a:xfrm>
          </p:grpSpPr>
          <p:sp>
            <p:nvSpPr>
              <p:cNvPr id="106577" name="Rectangle 14"/>
              <p:cNvSpPr>
                <a:spLocks noChangeArrowheads="1"/>
              </p:cNvSpPr>
              <p:nvPr/>
            </p:nvSpPr>
            <p:spPr bwMode="auto">
              <a:xfrm>
                <a:off x="32" y="3415"/>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Survival</a:t>
                </a:r>
                <a:endParaRPr lang="en-US" altLang="zh-CN" sz="2400" b="1">
                  <a:solidFill>
                    <a:srgbClr val="000000"/>
                  </a:solidFill>
                  <a:latin typeface="Arial Narrow" charset="0"/>
                  <a:ea typeface="宋体" charset="0"/>
                  <a:cs typeface="宋体" charset="0"/>
                </a:endParaRPr>
              </a:p>
            </p:txBody>
          </p:sp>
          <p:sp>
            <p:nvSpPr>
              <p:cNvPr id="106578"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11" name="Group 61"/>
            <p:cNvGrpSpPr>
              <a:grpSpLocks/>
            </p:cNvGrpSpPr>
            <p:nvPr/>
          </p:nvGrpSpPr>
          <p:grpSpPr bwMode="auto">
            <a:xfrm>
              <a:off x="3204" y="2189"/>
              <a:ext cx="2556" cy="317"/>
              <a:chOff x="2525" y="3415"/>
              <a:chExt cx="2014" cy="633"/>
            </a:xfrm>
          </p:grpSpPr>
          <p:sp>
            <p:nvSpPr>
              <p:cNvPr id="106575" name="Rectangle 15"/>
              <p:cNvSpPr>
                <a:spLocks noChangeArrowheads="1"/>
              </p:cNvSpPr>
              <p:nvPr/>
            </p:nvSpPr>
            <p:spPr bwMode="auto">
              <a:xfrm>
                <a:off x="2557" y="3415"/>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Revival</a:t>
                </a:r>
                <a:endParaRPr lang="en-US" altLang="zh-CN" sz="2400" b="1">
                  <a:solidFill>
                    <a:srgbClr val="000000"/>
                  </a:solidFill>
                  <a:latin typeface="Arial Narrow" charset="0"/>
                  <a:ea typeface="宋体" charset="0"/>
                  <a:cs typeface="宋体" charset="0"/>
                </a:endParaRPr>
              </a:p>
            </p:txBody>
          </p:sp>
          <p:sp>
            <p:nvSpPr>
              <p:cNvPr id="106576"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12" name="Group 63"/>
            <p:cNvGrpSpPr>
              <a:grpSpLocks/>
            </p:cNvGrpSpPr>
            <p:nvPr/>
          </p:nvGrpSpPr>
          <p:grpSpPr bwMode="auto">
            <a:xfrm>
              <a:off x="0" y="2506"/>
              <a:ext cx="2731" cy="316"/>
              <a:chOff x="0" y="4048"/>
              <a:chExt cx="2152" cy="633"/>
            </a:xfrm>
          </p:grpSpPr>
          <p:sp>
            <p:nvSpPr>
              <p:cNvPr id="106573" name="Rectangle 16"/>
              <p:cNvSpPr>
                <a:spLocks noChangeArrowheads="1"/>
              </p:cNvSpPr>
              <p:nvPr/>
            </p:nvSpPr>
            <p:spPr bwMode="auto">
              <a:xfrm>
                <a:off x="32" y="4048"/>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Working</a:t>
                </a:r>
                <a:endParaRPr lang="en-US" altLang="zh-CN" sz="2400" b="1">
                  <a:solidFill>
                    <a:srgbClr val="000000"/>
                  </a:solidFill>
                  <a:latin typeface="Arial Narrow" charset="0"/>
                  <a:ea typeface="宋体" charset="0"/>
                  <a:cs typeface="宋体" charset="0"/>
                </a:endParaRPr>
              </a:p>
            </p:txBody>
          </p:sp>
          <p:sp>
            <p:nvSpPr>
              <p:cNvPr id="106574"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13" name="Group 65"/>
            <p:cNvGrpSpPr>
              <a:grpSpLocks/>
            </p:cNvGrpSpPr>
            <p:nvPr/>
          </p:nvGrpSpPr>
          <p:grpSpPr bwMode="auto">
            <a:xfrm>
              <a:off x="3204" y="2506"/>
              <a:ext cx="2556" cy="316"/>
              <a:chOff x="2525" y="4048"/>
              <a:chExt cx="2014" cy="633"/>
            </a:xfrm>
          </p:grpSpPr>
          <p:sp>
            <p:nvSpPr>
              <p:cNvPr id="106571" name="Rectangle 17"/>
              <p:cNvSpPr>
                <a:spLocks noChangeArrowheads="1"/>
              </p:cNvSpPr>
              <p:nvPr/>
            </p:nvSpPr>
            <p:spPr bwMode="auto">
              <a:xfrm>
                <a:off x="2557" y="4048"/>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Worshipping</a:t>
                </a:r>
                <a:endParaRPr lang="en-US" altLang="zh-CN" sz="2400" b="1">
                  <a:solidFill>
                    <a:srgbClr val="000000"/>
                  </a:solidFill>
                  <a:latin typeface="Arial Narrow" charset="0"/>
                  <a:ea typeface="宋体" charset="0"/>
                  <a:cs typeface="宋体" charset="0"/>
                </a:endParaRPr>
              </a:p>
            </p:txBody>
          </p:sp>
          <p:sp>
            <p:nvSpPr>
              <p:cNvPr id="106572"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14" name="Group 67"/>
            <p:cNvGrpSpPr>
              <a:grpSpLocks/>
            </p:cNvGrpSpPr>
            <p:nvPr/>
          </p:nvGrpSpPr>
          <p:grpSpPr bwMode="auto">
            <a:xfrm>
              <a:off x="0" y="2822"/>
              <a:ext cx="2731" cy="317"/>
              <a:chOff x="0" y="4681"/>
              <a:chExt cx="2152" cy="633"/>
            </a:xfrm>
          </p:grpSpPr>
          <p:sp>
            <p:nvSpPr>
              <p:cNvPr id="106569" name="Rectangle 18"/>
              <p:cNvSpPr>
                <a:spLocks noChangeArrowheads="1"/>
              </p:cNvSpPr>
              <p:nvPr/>
            </p:nvSpPr>
            <p:spPr bwMode="auto">
              <a:xfrm>
                <a:off x="32" y="4681"/>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538-516 BC (22 Years)</a:t>
                </a:r>
                <a:endParaRPr lang="en-US" altLang="zh-CN" sz="2400" b="1">
                  <a:solidFill>
                    <a:srgbClr val="000000"/>
                  </a:solidFill>
                  <a:latin typeface="Arial Narrow" charset="0"/>
                  <a:ea typeface="宋体" charset="0"/>
                  <a:cs typeface="宋体" charset="0"/>
                </a:endParaRPr>
              </a:p>
            </p:txBody>
          </p:sp>
          <p:sp>
            <p:nvSpPr>
              <p:cNvPr id="106570"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15" name="Group 69"/>
            <p:cNvGrpSpPr>
              <a:grpSpLocks/>
            </p:cNvGrpSpPr>
            <p:nvPr/>
          </p:nvGrpSpPr>
          <p:grpSpPr bwMode="auto">
            <a:xfrm>
              <a:off x="3204" y="2822"/>
              <a:ext cx="2556" cy="317"/>
              <a:chOff x="2525" y="4681"/>
              <a:chExt cx="2014" cy="633"/>
            </a:xfrm>
          </p:grpSpPr>
          <p:sp>
            <p:nvSpPr>
              <p:cNvPr id="106567" name="Rectangle 19"/>
              <p:cNvSpPr>
                <a:spLocks noChangeArrowheads="1"/>
              </p:cNvSpPr>
              <p:nvPr/>
            </p:nvSpPr>
            <p:spPr bwMode="auto">
              <a:xfrm>
                <a:off x="2557" y="4681"/>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458-457 BC (1 Year)</a:t>
                </a:r>
                <a:endParaRPr lang="en-US" altLang="zh-CN" sz="2400" b="1">
                  <a:solidFill>
                    <a:srgbClr val="000000"/>
                  </a:solidFill>
                  <a:latin typeface="Arial Narrow" charset="0"/>
                  <a:ea typeface="宋体" charset="0"/>
                  <a:cs typeface="宋体" charset="0"/>
                </a:endParaRPr>
              </a:p>
            </p:txBody>
          </p:sp>
          <p:sp>
            <p:nvSpPr>
              <p:cNvPr id="106568"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16" name="Group 71"/>
            <p:cNvGrpSpPr>
              <a:grpSpLocks/>
            </p:cNvGrpSpPr>
            <p:nvPr/>
          </p:nvGrpSpPr>
          <p:grpSpPr bwMode="auto">
            <a:xfrm>
              <a:off x="0" y="3139"/>
              <a:ext cx="2731" cy="317"/>
              <a:chOff x="0" y="5314"/>
              <a:chExt cx="2152" cy="633"/>
            </a:xfrm>
          </p:grpSpPr>
          <p:sp>
            <p:nvSpPr>
              <p:cNvPr id="106565" name="Rectangle 20"/>
              <p:cNvSpPr>
                <a:spLocks noChangeArrowheads="1"/>
              </p:cNvSpPr>
              <p:nvPr/>
            </p:nvSpPr>
            <p:spPr bwMode="auto">
              <a:xfrm>
                <a:off x="32" y="5314"/>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a:t>
                </a:r>
              </a:p>
              <a:p>
                <a:pPr algn="ctr" defTabSz="914400" eaLnBrk="0" fontAlgn="base" hangingPunct="0">
                  <a:spcBef>
                    <a:spcPct val="0"/>
                  </a:spcBef>
                  <a:spcAft>
                    <a:spcPct val="0"/>
                  </a:spcAft>
                </a:pPr>
                <a:r>
                  <a:rPr lang="en-US" altLang="zh-CN" sz="2400" b="1">
                    <a:solidFill>
                      <a:srgbClr val="000000"/>
                    </a:solidFill>
                    <a:latin typeface="Arial Narrow" charset="0"/>
                    <a:ea typeface="ＭＳ Ｐゴシック" charset="0"/>
                    <a:cs typeface="Times New Roman" charset="0"/>
                  </a:rPr>
                  <a:t>External Opposition: Samaritans </a:t>
                </a:r>
              </a:p>
              <a:p>
                <a:pPr algn="ctr" defTabSz="914400" eaLnBrk="0" fontAlgn="base" hangingPunct="0">
                  <a:spcBef>
                    <a:spcPct val="0"/>
                  </a:spcBef>
                  <a:spcAft>
                    <a:spcPct val="0"/>
                  </a:spcAft>
                </a:pPr>
                <a:endParaRPr lang="en-US" altLang="zh-CN" sz="2400" b="1">
                  <a:solidFill>
                    <a:srgbClr val="000000"/>
                  </a:solidFill>
                  <a:latin typeface="Arial Narrow" charset="0"/>
                  <a:ea typeface="宋体" charset="0"/>
                  <a:cs typeface="宋体" charset="0"/>
                </a:endParaRPr>
              </a:p>
            </p:txBody>
          </p:sp>
          <p:sp>
            <p:nvSpPr>
              <p:cNvPr id="106566"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17" name="Group 73"/>
            <p:cNvGrpSpPr>
              <a:grpSpLocks/>
            </p:cNvGrpSpPr>
            <p:nvPr/>
          </p:nvGrpSpPr>
          <p:grpSpPr bwMode="auto">
            <a:xfrm>
              <a:off x="3204" y="3139"/>
              <a:ext cx="2556" cy="317"/>
              <a:chOff x="2525" y="5314"/>
              <a:chExt cx="2014" cy="633"/>
            </a:xfrm>
          </p:grpSpPr>
          <p:sp>
            <p:nvSpPr>
              <p:cNvPr id="106563" name="Rectangle 21"/>
              <p:cNvSpPr>
                <a:spLocks noChangeArrowheads="1"/>
              </p:cNvSpPr>
              <p:nvPr/>
            </p:nvSpPr>
            <p:spPr bwMode="auto">
              <a:xfrm>
                <a:off x="2557" y="5314"/>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200" b="1">
                    <a:solidFill>
                      <a:srgbClr val="000000"/>
                    </a:solidFill>
                    <a:latin typeface="Arial Narrow" charset="0"/>
                    <a:ea typeface="ＭＳ Ｐゴシック" charset="0"/>
                    <a:cs typeface="Times New Roman" charset="0"/>
                  </a:rPr>
                  <a:t> Internal Opposition: Intermarriage</a:t>
                </a:r>
                <a:endParaRPr lang="en-US" altLang="zh-CN" sz="2200" b="1">
                  <a:solidFill>
                    <a:srgbClr val="000000"/>
                  </a:solidFill>
                  <a:latin typeface="Arial Narrow" charset="0"/>
                  <a:ea typeface="宋体" charset="0"/>
                  <a:cs typeface="宋体" charset="0"/>
                </a:endParaRPr>
              </a:p>
            </p:txBody>
          </p:sp>
          <p:sp>
            <p:nvSpPr>
              <p:cNvPr id="106564"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18" name="Group 75"/>
            <p:cNvGrpSpPr>
              <a:grpSpLocks/>
            </p:cNvGrpSpPr>
            <p:nvPr/>
          </p:nvGrpSpPr>
          <p:grpSpPr bwMode="auto">
            <a:xfrm>
              <a:off x="0" y="3456"/>
              <a:ext cx="1025" cy="374"/>
              <a:chOff x="0" y="5947"/>
              <a:chExt cx="808" cy="748"/>
            </a:xfrm>
          </p:grpSpPr>
          <p:sp>
            <p:nvSpPr>
              <p:cNvPr id="106561" name="Rectangle 22"/>
              <p:cNvSpPr>
                <a:spLocks noChangeArrowheads="1"/>
              </p:cNvSpPr>
              <p:nvPr/>
            </p:nvSpPr>
            <p:spPr bwMode="auto">
              <a:xfrm>
                <a:off x="32" y="5947"/>
                <a:ext cx="74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lnSpc>
                    <a:spcPct val="80000"/>
                  </a:lnSpc>
                  <a:spcBef>
                    <a:spcPct val="0"/>
                  </a:spcBef>
                  <a:spcAft>
                    <a:spcPct val="0"/>
                  </a:spcAft>
                </a:pPr>
                <a:r>
                  <a:rPr lang="en-US" altLang="zh-CN" sz="2400" b="1">
                    <a:solidFill>
                      <a:srgbClr val="000000"/>
                    </a:solidFill>
                    <a:latin typeface="Arial Narrow" charset="0"/>
                    <a:ea typeface="ＭＳ Ｐゴシック" charset="0"/>
                    <a:cs typeface="Times New Roman" charset="0"/>
                  </a:rPr>
                  <a:t>Return</a:t>
                </a:r>
              </a:p>
              <a:p>
                <a:pPr algn="ctr" defTabSz="914400" eaLnBrk="0" fontAlgn="base" hangingPunct="0">
                  <a:lnSpc>
                    <a:spcPct val="80000"/>
                  </a:lnSpc>
                  <a:spcBef>
                    <a:spcPct val="0"/>
                  </a:spcBef>
                  <a:spcAft>
                    <a:spcPct val="0"/>
                  </a:spcAft>
                </a:pPr>
                <a:r>
                  <a:rPr lang="en-US" altLang="zh-CN" sz="2400" b="1">
                    <a:solidFill>
                      <a:srgbClr val="000000"/>
                    </a:solidFill>
                    <a:latin typeface="Arial Narrow" charset="0"/>
                    <a:ea typeface="ＭＳ Ｐゴシック" charset="0"/>
                    <a:cs typeface="Times New Roman" charset="0"/>
                  </a:rPr>
                  <a:t>1–2</a:t>
                </a:r>
                <a:endParaRPr lang="en-US" altLang="zh-CN" sz="2400" b="1">
                  <a:solidFill>
                    <a:srgbClr val="000000"/>
                  </a:solidFill>
                  <a:latin typeface="Arial Narrow" charset="0"/>
                  <a:ea typeface="宋体" charset="0"/>
                  <a:cs typeface="宋体" charset="0"/>
                </a:endParaRPr>
              </a:p>
            </p:txBody>
          </p:sp>
          <p:sp>
            <p:nvSpPr>
              <p:cNvPr id="106562"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19" name="Group 77"/>
            <p:cNvGrpSpPr>
              <a:grpSpLocks/>
            </p:cNvGrpSpPr>
            <p:nvPr/>
          </p:nvGrpSpPr>
          <p:grpSpPr bwMode="auto">
            <a:xfrm>
              <a:off x="1025" y="3456"/>
              <a:ext cx="1706" cy="374"/>
              <a:chOff x="808" y="5947"/>
              <a:chExt cx="1344" cy="748"/>
            </a:xfrm>
          </p:grpSpPr>
          <p:sp>
            <p:nvSpPr>
              <p:cNvPr id="106559" name="Rectangle 23"/>
              <p:cNvSpPr>
                <a:spLocks noChangeArrowheads="1"/>
              </p:cNvSpPr>
              <p:nvPr/>
            </p:nvSpPr>
            <p:spPr bwMode="auto">
              <a:xfrm>
                <a:off x="840" y="5947"/>
                <a:ext cx="1280"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lnSpc>
                    <a:spcPct val="80000"/>
                  </a:lnSpc>
                  <a:spcBef>
                    <a:spcPct val="0"/>
                  </a:spcBef>
                  <a:spcAft>
                    <a:spcPct val="0"/>
                  </a:spcAft>
                </a:pPr>
                <a:r>
                  <a:rPr lang="en-US" altLang="zh-CN" sz="2400" b="1">
                    <a:solidFill>
                      <a:srgbClr val="000000"/>
                    </a:solidFill>
                    <a:latin typeface="Arial Narrow" charset="0"/>
                    <a:ea typeface="ＭＳ Ｐゴシック" charset="0"/>
                    <a:cs typeface="Times New Roman" charset="0"/>
                  </a:rPr>
                  <a:t>Rebuilding</a:t>
                </a:r>
              </a:p>
              <a:p>
                <a:pPr algn="ctr" defTabSz="914400" eaLnBrk="0" fontAlgn="base" hangingPunct="0">
                  <a:lnSpc>
                    <a:spcPct val="80000"/>
                  </a:lnSpc>
                  <a:spcBef>
                    <a:spcPct val="0"/>
                  </a:spcBef>
                  <a:spcAft>
                    <a:spcPct val="0"/>
                  </a:spcAft>
                </a:pPr>
                <a:r>
                  <a:rPr lang="en-US" altLang="zh-CN" sz="2400" b="1">
                    <a:solidFill>
                      <a:srgbClr val="000000"/>
                    </a:solidFill>
                    <a:latin typeface="Arial Narrow" charset="0"/>
                    <a:ea typeface="ＭＳ Ｐゴシック" charset="0"/>
                    <a:cs typeface="Times New Roman" charset="0"/>
                  </a:rPr>
                  <a:t>3–6</a:t>
                </a:r>
                <a:endParaRPr lang="en-US" altLang="zh-CN" sz="2400" b="1">
                  <a:solidFill>
                    <a:srgbClr val="000000"/>
                  </a:solidFill>
                  <a:latin typeface="Arial Narrow" charset="0"/>
                  <a:ea typeface="宋体" charset="0"/>
                  <a:cs typeface="宋体" charset="0"/>
                </a:endParaRPr>
              </a:p>
            </p:txBody>
          </p:sp>
          <p:sp>
            <p:nvSpPr>
              <p:cNvPr id="106560"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20" name="Group 79"/>
            <p:cNvGrpSpPr>
              <a:grpSpLocks/>
            </p:cNvGrpSpPr>
            <p:nvPr/>
          </p:nvGrpSpPr>
          <p:grpSpPr bwMode="auto">
            <a:xfrm>
              <a:off x="3204" y="3456"/>
              <a:ext cx="1343" cy="374"/>
              <a:chOff x="2525" y="5947"/>
              <a:chExt cx="1058" cy="748"/>
            </a:xfrm>
          </p:grpSpPr>
          <p:sp>
            <p:nvSpPr>
              <p:cNvPr id="106557" name="Rectangle 24"/>
              <p:cNvSpPr>
                <a:spLocks noChangeArrowheads="1"/>
              </p:cNvSpPr>
              <p:nvPr/>
            </p:nvSpPr>
            <p:spPr bwMode="auto">
              <a:xfrm>
                <a:off x="2557" y="5947"/>
                <a:ext cx="99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lnSpc>
                    <a:spcPct val="80000"/>
                  </a:lnSpc>
                  <a:spcBef>
                    <a:spcPct val="0"/>
                  </a:spcBef>
                  <a:spcAft>
                    <a:spcPct val="0"/>
                  </a:spcAft>
                </a:pPr>
                <a:r>
                  <a:rPr lang="en-US" altLang="zh-CN" sz="2400" b="1">
                    <a:solidFill>
                      <a:srgbClr val="000000"/>
                    </a:solidFill>
                    <a:latin typeface="Arial Narrow" charset="0"/>
                    <a:ea typeface="ＭＳ Ｐゴシック" charset="0"/>
                    <a:cs typeface="Times New Roman" charset="0"/>
                  </a:rPr>
                  <a:t> Return</a:t>
                </a:r>
              </a:p>
              <a:p>
                <a:pPr algn="ctr" defTabSz="914400" eaLnBrk="0" fontAlgn="base" hangingPunct="0">
                  <a:lnSpc>
                    <a:spcPct val="80000"/>
                  </a:lnSpc>
                  <a:spcBef>
                    <a:spcPct val="0"/>
                  </a:spcBef>
                  <a:spcAft>
                    <a:spcPct val="0"/>
                  </a:spcAft>
                </a:pPr>
                <a:r>
                  <a:rPr lang="en-US" altLang="zh-CN" sz="2400" b="1">
                    <a:solidFill>
                      <a:srgbClr val="000000"/>
                    </a:solidFill>
                    <a:latin typeface="Arial Narrow" charset="0"/>
                    <a:ea typeface="ＭＳ Ｐゴシック" charset="0"/>
                    <a:cs typeface="Times New Roman" charset="0"/>
                  </a:rPr>
                  <a:t>7–8</a:t>
                </a:r>
                <a:endParaRPr lang="en-US" altLang="zh-CN" sz="2400" b="1">
                  <a:solidFill>
                    <a:srgbClr val="000000"/>
                  </a:solidFill>
                  <a:latin typeface="Arial Narrow" charset="0"/>
                  <a:ea typeface="宋体" charset="0"/>
                  <a:cs typeface="宋体" charset="0"/>
                </a:endParaRPr>
              </a:p>
            </p:txBody>
          </p:sp>
          <p:sp>
            <p:nvSpPr>
              <p:cNvPr id="106558"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21" name="Group 81"/>
            <p:cNvGrpSpPr>
              <a:grpSpLocks/>
            </p:cNvGrpSpPr>
            <p:nvPr/>
          </p:nvGrpSpPr>
          <p:grpSpPr bwMode="auto">
            <a:xfrm>
              <a:off x="4547" y="3456"/>
              <a:ext cx="1213" cy="374"/>
              <a:chOff x="3583" y="5947"/>
              <a:chExt cx="956" cy="748"/>
            </a:xfrm>
          </p:grpSpPr>
          <p:sp>
            <p:nvSpPr>
              <p:cNvPr id="106555" name="Rectangle 25"/>
              <p:cNvSpPr>
                <a:spLocks noChangeArrowheads="1"/>
              </p:cNvSpPr>
              <p:nvPr/>
            </p:nvSpPr>
            <p:spPr bwMode="auto">
              <a:xfrm>
                <a:off x="3615" y="5947"/>
                <a:ext cx="89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lnSpc>
                    <a:spcPct val="80000"/>
                  </a:lnSpc>
                  <a:spcBef>
                    <a:spcPct val="0"/>
                  </a:spcBef>
                  <a:spcAft>
                    <a:spcPct val="0"/>
                  </a:spcAft>
                </a:pPr>
                <a:r>
                  <a:rPr lang="en-US" altLang="zh-CN" sz="2400" b="1">
                    <a:solidFill>
                      <a:srgbClr val="000000"/>
                    </a:solidFill>
                    <a:latin typeface="Arial Narrow" charset="0"/>
                    <a:ea typeface="ＭＳ Ｐゴシック" charset="0"/>
                    <a:cs typeface="Times New Roman" charset="0"/>
                  </a:rPr>
                  <a:t> Restoration</a:t>
                </a:r>
              </a:p>
              <a:p>
                <a:pPr algn="ctr" defTabSz="914400" eaLnBrk="0" fontAlgn="base" hangingPunct="0">
                  <a:lnSpc>
                    <a:spcPct val="80000"/>
                  </a:lnSpc>
                  <a:spcBef>
                    <a:spcPct val="0"/>
                  </a:spcBef>
                  <a:spcAft>
                    <a:spcPct val="0"/>
                  </a:spcAft>
                </a:pPr>
                <a:r>
                  <a:rPr lang="en-US" altLang="zh-CN" sz="2400" b="1">
                    <a:solidFill>
                      <a:srgbClr val="000000"/>
                    </a:solidFill>
                    <a:latin typeface="Arial Narrow" charset="0"/>
                    <a:ea typeface="ＭＳ Ｐゴシック" charset="0"/>
                    <a:cs typeface="Times New Roman" charset="0"/>
                  </a:rPr>
                  <a:t>9–10</a:t>
                </a:r>
                <a:endParaRPr lang="en-US" altLang="zh-CN" sz="2400" b="1">
                  <a:solidFill>
                    <a:srgbClr val="000000"/>
                  </a:solidFill>
                  <a:latin typeface="Arial Narrow" charset="0"/>
                  <a:ea typeface="宋体" charset="0"/>
                  <a:cs typeface="宋体" charset="0"/>
                </a:endParaRPr>
              </a:p>
            </p:txBody>
          </p:sp>
          <p:sp>
            <p:nvSpPr>
              <p:cNvPr id="106556"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22" name="Group 83"/>
            <p:cNvGrpSpPr>
              <a:grpSpLocks/>
            </p:cNvGrpSpPr>
            <p:nvPr/>
          </p:nvGrpSpPr>
          <p:grpSpPr bwMode="auto">
            <a:xfrm>
              <a:off x="0" y="3830"/>
              <a:ext cx="442" cy="442"/>
              <a:chOff x="0" y="6695"/>
              <a:chExt cx="348" cy="883"/>
            </a:xfrm>
          </p:grpSpPr>
          <p:sp>
            <p:nvSpPr>
              <p:cNvPr id="106553" name="Rectangle 26"/>
              <p:cNvSpPr>
                <a:spLocks noChangeArrowheads="1"/>
              </p:cNvSpPr>
              <p:nvPr/>
            </p:nvSpPr>
            <p:spPr bwMode="auto">
              <a:xfrm>
                <a:off x="32" y="6695"/>
                <a:ext cx="284"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b="1">
                    <a:solidFill>
                      <a:srgbClr val="000000"/>
                    </a:solidFill>
                    <a:latin typeface="Arial Narrow" charset="0"/>
                    <a:ea typeface="ＭＳ Ｐゴシック" charset="0"/>
                    <a:cs typeface="Times New Roman" charset="0"/>
                  </a:rPr>
                  <a:t> Decree</a:t>
                </a:r>
              </a:p>
              <a:p>
                <a:pPr algn="ctr" defTabSz="914400" eaLnBrk="0" fontAlgn="base" hangingPunct="0">
                  <a:spcBef>
                    <a:spcPct val="0"/>
                  </a:spcBef>
                  <a:spcAft>
                    <a:spcPct val="0"/>
                  </a:spcAft>
                </a:pPr>
                <a:r>
                  <a:rPr lang="en-US" altLang="zh-CN" sz="1600" b="1">
                    <a:solidFill>
                      <a:srgbClr val="000000"/>
                    </a:solidFill>
                    <a:latin typeface="Arial Narrow" charset="0"/>
                    <a:ea typeface="ＭＳ Ｐゴシック" charset="0"/>
                    <a:cs typeface="Times New Roman" charset="0"/>
                  </a:rPr>
                  <a:t>1</a:t>
                </a:r>
                <a:endParaRPr lang="en-US" altLang="zh-CN" sz="1600" b="1">
                  <a:solidFill>
                    <a:srgbClr val="000000"/>
                  </a:solidFill>
                  <a:latin typeface="Arial Narrow" charset="0"/>
                  <a:ea typeface="宋体" charset="0"/>
                  <a:cs typeface="宋体" charset="0"/>
                </a:endParaRPr>
              </a:p>
            </p:txBody>
          </p:sp>
          <p:sp>
            <p:nvSpPr>
              <p:cNvPr id="106554"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23" name="Group 85"/>
            <p:cNvGrpSpPr>
              <a:grpSpLocks/>
            </p:cNvGrpSpPr>
            <p:nvPr/>
          </p:nvGrpSpPr>
          <p:grpSpPr bwMode="auto">
            <a:xfrm>
              <a:off x="442" y="3830"/>
              <a:ext cx="583" cy="442"/>
              <a:chOff x="348" y="6695"/>
              <a:chExt cx="460" cy="883"/>
            </a:xfrm>
          </p:grpSpPr>
          <p:sp>
            <p:nvSpPr>
              <p:cNvPr id="106551" name="Rectangle 27"/>
              <p:cNvSpPr>
                <a:spLocks noChangeArrowheads="1"/>
              </p:cNvSpPr>
              <p:nvPr/>
            </p:nvSpPr>
            <p:spPr bwMode="auto">
              <a:xfrm>
                <a:off x="380" y="6695"/>
                <a:ext cx="396"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b="1">
                    <a:solidFill>
                      <a:srgbClr val="000000"/>
                    </a:solidFill>
                    <a:latin typeface="Arial Narrow" charset="0"/>
                    <a:ea typeface="ＭＳ Ｐゴシック" charset="0"/>
                    <a:cs typeface="Times New Roman" charset="0"/>
                  </a:rPr>
                  <a:t> Returnees</a:t>
                </a:r>
              </a:p>
              <a:p>
                <a:pPr algn="ctr" defTabSz="914400" eaLnBrk="0" fontAlgn="base" hangingPunct="0">
                  <a:spcBef>
                    <a:spcPct val="0"/>
                  </a:spcBef>
                  <a:spcAft>
                    <a:spcPct val="0"/>
                  </a:spcAft>
                </a:pPr>
                <a:r>
                  <a:rPr lang="en-US" altLang="zh-CN" sz="1600" b="1">
                    <a:solidFill>
                      <a:srgbClr val="000000"/>
                    </a:solidFill>
                    <a:latin typeface="Arial Narrow" charset="0"/>
                    <a:ea typeface="ＭＳ Ｐゴシック" charset="0"/>
                    <a:cs typeface="Times New Roman" charset="0"/>
                  </a:rPr>
                  <a:t>2</a:t>
                </a:r>
                <a:endParaRPr lang="en-US" altLang="zh-CN" sz="1600" b="1">
                  <a:solidFill>
                    <a:srgbClr val="000000"/>
                  </a:solidFill>
                  <a:latin typeface="Arial Narrow" charset="0"/>
                  <a:ea typeface="宋体" charset="0"/>
                  <a:cs typeface="宋体" charset="0"/>
                </a:endParaRPr>
              </a:p>
            </p:txBody>
          </p:sp>
          <p:sp>
            <p:nvSpPr>
              <p:cNvPr id="106552"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24" name="Group 87"/>
            <p:cNvGrpSpPr>
              <a:grpSpLocks/>
            </p:cNvGrpSpPr>
            <p:nvPr/>
          </p:nvGrpSpPr>
          <p:grpSpPr bwMode="auto">
            <a:xfrm>
              <a:off x="1025" y="3830"/>
              <a:ext cx="447" cy="442"/>
              <a:chOff x="808" y="6695"/>
              <a:chExt cx="352" cy="883"/>
            </a:xfrm>
          </p:grpSpPr>
          <p:sp>
            <p:nvSpPr>
              <p:cNvPr id="106549" name="Rectangle 28"/>
              <p:cNvSpPr>
                <a:spLocks noChangeArrowheads="1"/>
              </p:cNvSpPr>
              <p:nvPr/>
            </p:nvSpPr>
            <p:spPr bwMode="auto">
              <a:xfrm>
                <a:off x="840" y="6695"/>
                <a:ext cx="288"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b="1">
                    <a:solidFill>
                      <a:srgbClr val="000000"/>
                    </a:solidFill>
                    <a:latin typeface="Arial Narrow" charset="0"/>
                    <a:ea typeface="ＭＳ Ｐゴシック" charset="0"/>
                    <a:cs typeface="Times New Roman" charset="0"/>
                  </a:rPr>
                  <a:t> Begins</a:t>
                </a:r>
              </a:p>
              <a:p>
                <a:pPr algn="ctr" defTabSz="914400" eaLnBrk="0" fontAlgn="base" hangingPunct="0">
                  <a:spcBef>
                    <a:spcPct val="0"/>
                  </a:spcBef>
                  <a:spcAft>
                    <a:spcPct val="0"/>
                  </a:spcAft>
                </a:pPr>
                <a:r>
                  <a:rPr lang="en-US" altLang="zh-CN" sz="1600" b="1">
                    <a:solidFill>
                      <a:srgbClr val="000000"/>
                    </a:solidFill>
                    <a:latin typeface="Arial Narrow" charset="0"/>
                    <a:ea typeface="ＭＳ Ｐゴシック" charset="0"/>
                    <a:cs typeface="Times New Roman" charset="0"/>
                  </a:rPr>
                  <a:t>3</a:t>
                </a:r>
                <a:endParaRPr lang="en-US" altLang="zh-CN" sz="1600" b="1">
                  <a:solidFill>
                    <a:srgbClr val="000000"/>
                  </a:solidFill>
                  <a:latin typeface="Arial Narrow" charset="0"/>
                  <a:ea typeface="宋体" charset="0"/>
                  <a:cs typeface="宋体" charset="0"/>
                </a:endParaRPr>
              </a:p>
            </p:txBody>
          </p:sp>
          <p:sp>
            <p:nvSpPr>
              <p:cNvPr id="106550" name="Rectangle 86"/>
              <p:cNvSpPr>
                <a:spLocks noChangeArrowheads="1"/>
              </p:cNvSpPr>
              <p:nvPr/>
            </p:nvSpPr>
            <p:spPr bwMode="auto">
              <a:xfrm>
                <a:off x="808" y="6695"/>
                <a:ext cx="352"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25" name="Group 89"/>
            <p:cNvGrpSpPr>
              <a:grpSpLocks/>
            </p:cNvGrpSpPr>
            <p:nvPr/>
          </p:nvGrpSpPr>
          <p:grpSpPr bwMode="auto">
            <a:xfrm>
              <a:off x="1472" y="3830"/>
              <a:ext cx="629" cy="442"/>
              <a:chOff x="1160" y="6695"/>
              <a:chExt cx="496" cy="883"/>
            </a:xfrm>
          </p:grpSpPr>
          <p:sp>
            <p:nvSpPr>
              <p:cNvPr id="106548" name="Rectangle 88"/>
              <p:cNvSpPr>
                <a:spLocks noChangeArrowheads="1"/>
              </p:cNvSpPr>
              <p:nvPr/>
            </p:nvSpPr>
            <p:spPr bwMode="auto">
              <a:xfrm>
                <a:off x="1160" y="6695"/>
                <a:ext cx="496"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sp>
            <p:nvSpPr>
              <p:cNvPr id="106547" name="Rectangle 29"/>
              <p:cNvSpPr>
                <a:spLocks noChangeArrowheads="1"/>
              </p:cNvSpPr>
              <p:nvPr/>
            </p:nvSpPr>
            <p:spPr bwMode="auto">
              <a:xfrm>
                <a:off x="1192" y="6695"/>
                <a:ext cx="432"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b="1">
                    <a:solidFill>
                      <a:srgbClr val="000000"/>
                    </a:solidFill>
                    <a:latin typeface="Arial Narrow" charset="0"/>
                    <a:ea typeface="ＭＳ Ｐゴシック" charset="0"/>
                    <a:cs typeface="Times New Roman" charset="0"/>
                  </a:rPr>
                  <a:t>Opposed</a:t>
                </a:r>
              </a:p>
              <a:p>
                <a:pPr algn="ctr" defTabSz="914400" eaLnBrk="0" fontAlgn="base" hangingPunct="0">
                  <a:spcBef>
                    <a:spcPct val="0"/>
                  </a:spcBef>
                  <a:spcAft>
                    <a:spcPct val="0"/>
                  </a:spcAft>
                </a:pPr>
                <a:r>
                  <a:rPr lang="en-US" altLang="zh-CN" sz="1400" b="1">
                    <a:solidFill>
                      <a:srgbClr val="000000"/>
                    </a:solidFill>
                    <a:latin typeface="Arial Narrow" charset="0"/>
                    <a:ea typeface="ＭＳ Ｐゴシック" charset="0"/>
                    <a:cs typeface="Times New Roman" charset="0"/>
                  </a:rPr>
                  <a:t>4:1–6:12</a:t>
                </a:r>
                <a:endParaRPr lang="en-US" altLang="zh-CN" sz="1400" b="1">
                  <a:solidFill>
                    <a:srgbClr val="000000"/>
                  </a:solidFill>
                  <a:latin typeface="Arial Narrow" charset="0"/>
                  <a:ea typeface="宋体" charset="0"/>
                  <a:cs typeface="宋体" charset="0"/>
                </a:endParaRPr>
              </a:p>
            </p:txBody>
          </p:sp>
        </p:grpSp>
        <p:grpSp>
          <p:nvGrpSpPr>
            <p:cNvPr id="106526" name="Group 91"/>
            <p:cNvGrpSpPr>
              <a:grpSpLocks/>
            </p:cNvGrpSpPr>
            <p:nvPr/>
          </p:nvGrpSpPr>
          <p:grpSpPr bwMode="auto">
            <a:xfrm>
              <a:off x="2101" y="3830"/>
              <a:ext cx="630" cy="442"/>
              <a:chOff x="1656" y="6695"/>
              <a:chExt cx="496" cy="883"/>
            </a:xfrm>
          </p:grpSpPr>
          <p:sp>
            <p:nvSpPr>
              <p:cNvPr id="106545" name="Rectangle 30"/>
              <p:cNvSpPr>
                <a:spLocks noChangeArrowheads="1"/>
              </p:cNvSpPr>
              <p:nvPr/>
            </p:nvSpPr>
            <p:spPr bwMode="auto">
              <a:xfrm>
                <a:off x="1688" y="6695"/>
                <a:ext cx="432"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b="1">
                    <a:solidFill>
                      <a:srgbClr val="000000"/>
                    </a:solidFill>
                    <a:latin typeface="Arial Narrow" charset="0"/>
                    <a:ea typeface="ＭＳ Ｐゴシック" charset="0"/>
                    <a:cs typeface="Times New Roman" charset="0"/>
                  </a:rPr>
                  <a:t>Ends</a:t>
                </a:r>
              </a:p>
              <a:p>
                <a:pPr algn="ctr" defTabSz="914400" eaLnBrk="0" fontAlgn="base" hangingPunct="0">
                  <a:spcBef>
                    <a:spcPct val="0"/>
                  </a:spcBef>
                  <a:spcAft>
                    <a:spcPct val="0"/>
                  </a:spcAft>
                </a:pPr>
                <a:r>
                  <a:rPr lang="en-US" altLang="zh-CN" sz="1400" b="1">
                    <a:solidFill>
                      <a:srgbClr val="000000"/>
                    </a:solidFill>
                    <a:latin typeface="Arial Narrow" charset="0"/>
                    <a:ea typeface="ＭＳ Ｐゴシック" charset="0"/>
                    <a:cs typeface="Times New Roman" charset="0"/>
                  </a:rPr>
                  <a:t>6:13-22</a:t>
                </a:r>
                <a:endParaRPr lang="en-US" altLang="zh-CN" sz="1400" b="1">
                  <a:solidFill>
                    <a:srgbClr val="000000"/>
                  </a:solidFill>
                  <a:latin typeface="Arial Narrow" charset="0"/>
                  <a:ea typeface="宋体" charset="0"/>
                  <a:cs typeface="宋体" charset="0"/>
                </a:endParaRPr>
              </a:p>
            </p:txBody>
          </p:sp>
          <p:sp>
            <p:nvSpPr>
              <p:cNvPr id="106546" name="Rectangle 90"/>
              <p:cNvSpPr>
                <a:spLocks noChangeArrowheads="1"/>
              </p:cNvSpPr>
              <p:nvPr/>
            </p:nvSpPr>
            <p:spPr bwMode="auto">
              <a:xfrm>
                <a:off x="1656" y="6695"/>
                <a:ext cx="496"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27" name="Group 95"/>
            <p:cNvGrpSpPr>
              <a:grpSpLocks/>
            </p:cNvGrpSpPr>
            <p:nvPr/>
          </p:nvGrpSpPr>
          <p:grpSpPr bwMode="auto">
            <a:xfrm>
              <a:off x="2731" y="3830"/>
              <a:ext cx="473" cy="442"/>
              <a:chOff x="2152" y="6695"/>
              <a:chExt cx="373" cy="883"/>
            </a:xfrm>
          </p:grpSpPr>
          <p:sp>
            <p:nvSpPr>
              <p:cNvPr id="106541" name="Rectangle 94"/>
              <p:cNvSpPr>
                <a:spLocks noChangeArrowheads="1"/>
              </p:cNvSpPr>
              <p:nvPr/>
            </p:nvSpPr>
            <p:spPr bwMode="auto">
              <a:xfrm>
                <a:off x="2152" y="6695"/>
                <a:ext cx="373" cy="88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nvGrpSpPr>
              <p:cNvPr id="106542" name="Group 93"/>
              <p:cNvGrpSpPr>
                <a:grpSpLocks/>
              </p:cNvGrpSpPr>
              <p:nvPr/>
            </p:nvGrpSpPr>
            <p:grpSpPr bwMode="auto">
              <a:xfrm>
                <a:off x="2152" y="6695"/>
                <a:ext cx="373" cy="883"/>
                <a:chOff x="2152" y="6695"/>
                <a:chExt cx="373" cy="883"/>
              </a:xfrm>
            </p:grpSpPr>
            <p:sp>
              <p:nvSpPr>
                <p:cNvPr id="106543"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a:t>
                  </a:r>
                </a:p>
                <a:p>
                  <a:pPr algn="ctr" defTabSz="914400" eaLnBrk="0" fontAlgn="base" hangingPunct="0">
                    <a:spcBef>
                      <a:spcPct val="0"/>
                    </a:spcBef>
                    <a:spcAft>
                      <a:spcPct val="0"/>
                    </a:spcAft>
                  </a:pPr>
                  <a:endParaRPr lang="en-US" altLang="zh-CN" sz="2400" b="1">
                    <a:solidFill>
                      <a:srgbClr val="000000"/>
                    </a:solidFill>
                    <a:latin typeface="Arial Narrow" charset="0"/>
                    <a:ea typeface="宋体" charset="0"/>
                    <a:cs typeface="宋体" charset="0"/>
                  </a:endParaRPr>
                </a:p>
              </p:txBody>
            </p:sp>
            <p:sp>
              <p:nvSpPr>
                <p:cNvPr id="106544"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grpSp>
          <p:nvGrpSpPr>
            <p:cNvPr id="106528" name="Group 97"/>
            <p:cNvGrpSpPr>
              <a:grpSpLocks/>
            </p:cNvGrpSpPr>
            <p:nvPr/>
          </p:nvGrpSpPr>
          <p:grpSpPr bwMode="auto">
            <a:xfrm>
              <a:off x="3206" y="3830"/>
              <a:ext cx="685" cy="442"/>
              <a:chOff x="2525" y="6695"/>
              <a:chExt cx="539" cy="883"/>
            </a:xfrm>
          </p:grpSpPr>
          <p:sp>
            <p:nvSpPr>
              <p:cNvPr id="106539" name="Rectangle 32"/>
              <p:cNvSpPr>
                <a:spLocks noChangeArrowheads="1"/>
              </p:cNvSpPr>
              <p:nvPr/>
            </p:nvSpPr>
            <p:spPr bwMode="auto">
              <a:xfrm>
                <a:off x="2557" y="6695"/>
                <a:ext cx="507"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000" b="1">
                    <a:solidFill>
                      <a:srgbClr val="000000"/>
                    </a:solidFill>
                    <a:latin typeface="Arial Narrow" charset="0"/>
                    <a:ea typeface="ＭＳ Ｐゴシック" charset="0"/>
                    <a:cs typeface="Times New Roman" charset="0"/>
                  </a:rPr>
                  <a:t> </a:t>
                </a:r>
                <a:r>
                  <a:rPr lang="en-US" altLang="zh-CN" sz="1300" b="1">
                    <a:solidFill>
                      <a:srgbClr val="000000"/>
                    </a:solidFill>
                    <a:latin typeface="Arial Narrow" charset="0"/>
                    <a:ea typeface="ＭＳ Ｐゴシック" charset="0"/>
                    <a:cs typeface="Times New Roman" charset="0"/>
                  </a:rPr>
                  <a:t>Qualifications</a:t>
                </a:r>
                <a:r>
                  <a:rPr lang="en-US" altLang="zh-CN" sz="1400" b="1">
                    <a:solidFill>
                      <a:srgbClr val="000000"/>
                    </a:solidFill>
                    <a:latin typeface="Arial Narrow" charset="0"/>
                    <a:ea typeface="ＭＳ Ｐゴシック" charset="0"/>
                    <a:cs typeface="Times New Roman" charset="0"/>
                  </a:rPr>
                  <a:t> </a:t>
                </a:r>
              </a:p>
              <a:p>
                <a:pPr algn="ctr" defTabSz="914400" fontAlgn="base">
                  <a:spcBef>
                    <a:spcPct val="0"/>
                  </a:spcBef>
                  <a:spcAft>
                    <a:spcPct val="0"/>
                  </a:spcAft>
                </a:pPr>
                <a:r>
                  <a:rPr lang="en-US" altLang="zh-CN" sz="1400" b="1">
                    <a:solidFill>
                      <a:srgbClr val="000000"/>
                    </a:solidFill>
                    <a:latin typeface="Arial Narrow" charset="0"/>
                    <a:ea typeface="ＭＳ Ｐゴシック" charset="0"/>
                    <a:cs typeface="Times New Roman" charset="0"/>
                  </a:rPr>
                  <a:t>&amp; Provisions</a:t>
                </a:r>
              </a:p>
              <a:p>
                <a:pPr algn="ctr" defTabSz="914400" eaLnBrk="0" fontAlgn="base" hangingPunct="0">
                  <a:spcBef>
                    <a:spcPct val="0"/>
                  </a:spcBef>
                  <a:spcAft>
                    <a:spcPct val="0"/>
                  </a:spcAft>
                </a:pPr>
                <a:r>
                  <a:rPr lang="en-US" altLang="zh-CN" sz="1600" b="1">
                    <a:solidFill>
                      <a:srgbClr val="000000"/>
                    </a:solidFill>
                    <a:latin typeface="Arial Narrow" charset="0"/>
                    <a:ea typeface="ＭＳ Ｐゴシック" charset="0"/>
                    <a:cs typeface="Times New Roman" charset="0"/>
                  </a:rPr>
                  <a:t>7</a:t>
                </a:r>
                <a:endParaRPr lang="en-US" altLang="zh-CN" sz="1600" b="1">
                  <a:solidFill>
                    <a:srgbClr val="000000"/>
                  </a:solidFill>
                  <a:latin typeface="Arial Narrow" charset="0"/>
                  <a:ea typeface="宋体" charset="0"/>
                  <a:cs typeface="宋体" charset="0"/>
                </a:endParaRPr>
              </a:p>
            </p:txBody>
          </p:sp>
          <p:sp>
            <p:nvSpPr>
              <p:cNvPr id="106540"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29" name="Group 99"/>
            <p:cNvGrpSpPr>
              <a:grpSpLocks/>
            </p:cNvGrpSpPr>
            <p:nvPr/>
          </p:nvGrpSpPr>
          <p:grpSpPr bwMode="auto">
            <a:xfrm>
              <a:off x="3872" y="3830"/>
              <a:ext cx="675" cy="442"/>
              <a:chOff x="3051" y="6695"/>
              <a:chExt cx="532" cy="883"/>
            </a:xfrm>
          </p:grpSpPr>
          <p:sp>
            <p:nvSpPr>
              <p:cNvPr id="106537" name="Rectangle 33"/>
              <p:cNvSpPr>
                <a:spLocks noChangeArrowheads="1"/>
              </p:cNvSpPr>
              <p:nvPr/>
            </p:nvSpPr>
            <p:spPr bwMode="auto">
              <a:xfrm>
                <a:off x="3083" y="6695"/>
                <a:ext cx="468"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b="1">
                    <a:solidFill>
                      <a:srgbClr val="000000"/>
                    </a:solidFill>
                    <a:latin typeface="Arial Narrow" charset="0"/>
                    <a:ea typeface="ＭＳ Ｐゴシック" charset="0"/>
                    <a:cs typeface="Times New Roman" charset="0"/>
                  </a:rPr>
                  <a:t>Returnees </a:t>
                </a:r>
              </a:p>
              <a:p>
                <a:pPr algn="ctr" defTabSz="914400" eaLnBrk="0" fontAlgn="base" hangingPunct="0">
                  <a:spcBef>
                    <a:spcPct val="0"/>
                  </a:spcBef>
                  <a:spcAft>
                    <a:spcPct val="0"/>
                  </a:spcAft>
                </a:pPr>
                <a:r>
                  <a:rPr lang="en-US" altLang="zh-CN" sz="1400" b="1">
                    <a:solidFill>
                      <a:srgbClr val="000000"/>
                    </a:solidFill>
                    <a:latin typeface="Arial Narrow" charset="0"/>
                    <a:ea typeface="ＭＳ Ｐゴシック" charset="0"/>
                    <a:cs typeface="Times New Roman" charset="0"/>
                  </a:rPr>
                  <a:t>&amp; Protection</a:t>
                </a:r>
              </a:p>
              <a:p>
                <a:pPr algn="ctr" defTabSz="914400" eaLnBrk="0" fontAlgn="base" hangingPunct="0">
                  <a:spcBef>
                    <a:spcPct val="0"/>
                  </a:spcBef>
                  <a:spcAft>
                    <a:spcPct val="0"/>
                  </a:spcAft>
                </a:pPr>
                <a:r>
                  <a:rPr lang="en-US" altLang="zh-CN" sz="1600" b="1">
                    <a:solidFill>
                      <a:srgbClr val="000000"/>
                    </a:solidFill>
                    <a:latin typeface="Arial Narrow" charset="0"/>
                    <a:ea typeface="ＭＳ Ｐゴシック" charset="0"/>
                    <a:cs typeface="Times New Roman" charset="0"/>
                  </a:rPr>
                  <a:t>8</a:t>
                </a:r>
                <a:endParaRPr lang="en-US" altLang="zh-CN" sz="1600" b="1">
                  <a:solidFill>
                    <a:srgbClr val="000000"/>
                  </a:solidFill>
                  <a:latin typeface="Arial Narrow" charset="0"/>
                  <a:ea typeface="宋体" charset="0"/>
                  <a:cs typeface="宋体" charset="0"/>
                </a:endParaRPr>
              </a:p>
            </p:txBody>
          </p:sp>
          <p:sp>
            <p:nvSpPr>
              <p:cNvPr id="106538"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30" name="Group 101"/>
            <p:cNvGrpSpPr>
              <a:grpSpLocks/>
            </p:cNvGrpSpPr>
            <p:nvPr/>
          </p:nvGrpSpPr>
          <p:grpSpPr bwMode="auto">
            <a:xfrm>
              <a:off x="4547" y="3830"/>
              <a:ext cx="584" cy="442"/>
              <a:chOff x="3583" y="6695"/>
              <a:chExt cx="460" cy="883"/>
            </a:xfrm>
          </p:grpSpPr>
          <p:sp>
            <p:nvSpPr>
              <p:cNvPr id="106535" name="Rectangle 34"/>
              <p:cNvSpPr>
                <a:spLocks noChangeArrowheads="1"/>
              </p:cNvSpPr>
              <p:nvPr/>
            </p:nvSpPr>
            <p:spPr bwMode="auto">
              <a:xfrm>
                <a:off x="3615" y="6695"/>
                <a:ext cx="396"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lnSpc>
                    <a:spcPct val="80000"/>
                  </a:lnSpc>
                  <a:spcBef>
                    <a:spcPct val="0"/>
                  </a:spcBef>
                  <a:spcAft>
                    <a:spcPct val="0"/>
                  </a:spcAft>
                </a:pPr>
                <a:r>
                  <a:rPr lang="en-US" altLang="zh-CN" sz="1400" b="1">
                    <a:solidFill>
                      <a:srgbClr val="000000"/>
                    </a:solidFill>
                    <a:latin typeface="Arial Narrow" charset="0"/>
                    <a:ea typeface="ＭＳ Ｐゴシック" charset="0"/>
                    <a:cs typeface="Times New Roman" charset="0"/>
                  </a:rPr>
                  <a:t> Inter- marriage </a:t>
                </a:r>
              </a:p>
              <a:p>
                <a:pPr algn="ctr" defTabSz="914400" fontAlgn="base">
                  <a:lnSpc>
                    <a:spcPct val="80000"/>
                  </a:lnSpc>
                  <a:spcBef>
                    <a:spcPct val="0"/>
                  </a:spcBef>
                  <a:spcAft>
                    <a:spcPct val="0"/>
                  </a:spcAft>
                </a:pPr>
                <a:r>
                  <a:rPr lang="en-US" altLang="zh-CN" sz="1400" b="1">
                    <a:solidFill>
                      <a:srgbClr val="000000"/>
                    </a:solidFill>
                    <a:latin typeface="Arial Narrow" charset="0"/>
                    <a:ea typeface="ＭＳ Ｐゴシック" charset="0"/>
                    <a:cs typeface="Times New Roman" charset="0"/>
                  </a:rPr>
                  <a:t>&amp; Lament</a:t>
                </a:r>
              </a:p>
              <a:p>
                <a:pPr algn="ctr" defTabSz="914400" eaLnBrk="0" fontAlgn="base" hangingPunct="0">
                  <a:spcBef>
                    <a:spcPct val="0"/>
                  </a:spcBef>
                  <a:spcAft>
                    <a:spcPct val="0"/>
                  </a:spcAft>
                </a:pPr>
                <a:r>
                  <a:rPr lang="en-US" altLang="zh-CN" sz="1600" b="1">
                    <a:solidFill>
                      <a:srgbClr val="000000"/>
                    </a:solidFill>
                    <a:latin typeface="Arial Narrow" charset="0"/>
                    <a:ea typeface="ＭＳ Ｐゴシック" charset="0"/>
                    <a:cs typeface="Times New Roman" charset="0"/>
                  </a:rPr>
                  <a:t>9</a:t>
                </a:r>
                <a:endParaRPr lang="en-US" altLang="zh-CN" sz="1600" b="1">
                  <a:solidFill>
                    <a:srgbClr val="000000"/>
                  </a:solidFill>
                  <a:latin typeface="Arial Narrow" charset="0"/>
                  <a:ea typeface="宋体" charset="0"/>
                  <a:cs typeface="宋体" charset="0"/>
                </a:endParaRPr>
              </a:p>
            </p:txBody>
          </p:sp>
          <p:sp>
            <p:nvSpPr>
              <p:cNvPr id="106536"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31" name="Group 103"/>
            <p:cNvGrpSpPr>
              <a:grpSpLocks/>
            </p:cNvGrpSpPr>
            <p:nvPr/>
          </p:nvGrpSpPr>
          <p:grpSpPr bwMode="auto">
            <a:xfrm>
              <a:off x="5131" y="3830"/>
              <a:ext cx="629" cy="442"/>
              <a:chOff x="4043" y="6695"/>
              <a:chExt cx="496" cy="883"/>
            </a:xfrm>
          </p:grpSpPr>
          <p:sp>
            <p:nvSpPr>
              <p:cNvPr id="106533" name="Rectangle 35"/>
              <p:cNvSpPr>
                <a:spLocks noChangeArrowheads="1"/>
              </p:cNvSpPr>
              <p:nvPr/>
            </p:nvSpPr>
            <p:spPr bwMode="auto">
              <a:xfrm>
                <a:off x="4047" y="6695"/>
                <a:ext cx="492"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lnSpc>
                    <a:spcPct val="80000"/>
                  </a:lnSpc>
                  <a:spcBef>
                    <a:spcPct val="0"/>
                  </a:spcBef>
                  <a:spcAft>
                    <a:spcPct val="0"/>
                  </a:spcAft>
                </a:pPr>
                <a:r>
                  <a:rPr lang="en-US" altLang="zh-CN" sz="1400" b="1">
                    <a:solidFill>
                      <a:srgbClr val="000000"/>
                    </a:solidFill>
                    <a:latin typeface="Arial Narrow" charset="0"/>
                    <a:ea typeface="ＭＳ Ｐゴシック" charset="0"/>
                    <a:cs typeface="Times New Roman" charset="0"/>
                  </a:rPr>
                  <a:t>Divorces</a:t>
                </a:r>
              </a:p>
              <a:p>
                <a:pPr algn="ctr" defTabSz="914400" eaLnBrk="0" fontAlgn="base" hangingPunct="0">
                  <a:lnSpc>
                    <a:spcPct val="80000"/>
                  </a:lnSpc>
                  <a:spcBef>
                    <a:spcPct val="0"/>
                  </a:spcBef>
                  <a:spcAft>
                    <a:spcPct val="0"/>
                  </a:spcAft>
                </a:pPr>
                <a:r>
                  <a:rPr lang="en-US" altLang="zh-CN" sz="1400" b="1">
                    <a:solidFill>
                      <a:srgbClr val="000000"/>
                    </a:solidFill>
                    <a:latin typeface="Arial Narrow" charset="0"/>
                    <a:ea typeface="ＭＳ Ｐゴシック" charset="0"/>
                    <a:cs typeface="Times New Roman" charset="0"/>
                  </a:rPr>
                  <a:t>Carried Out</a:t>
                </a:r>
              </a:p>
              <a:p>
                <a:pPr algn="ctr" defTabSz="914400" eaLnBrk="0" fontAlgn="base" hangingPunct="0">
                  <a:spcBef>
                    <a:spcPct val="0"/>
                  </a:spcBef>
                  <a:spcAft>
                    <a:spcPct val="0"/>
                  </a:spcAft>
                </a:pPr>
                <a:r>
                  <a:rPr lang="en-US" altLang="zh-CN" sz="1600" b="1">
                    <a:solidFill>
                      <a:srgbClr val="000000"/>
                    </a:solidFill>
                    <a:latin typeface="Arial Narrow" charset="0"/>
                    <a:ea typeface="ＭＳ Ｐゴシック" charset="0"/>
                    <a:cs typeface="Times New Roman" charset="0"/>
                  </a:rPr>
                  <a:t>10</a:t>
                </a:r>
                <a:endParaRPr lang="en-US" altLang="zh-CN" sz="1600" b="1">
                  <a:solidFill>
                    <a:srgbClr val="000000"/>
                  </a:solidFill>
                  <a:latin typeface="Arial Narrow" charset="0"/>
                  <a:ea typeface="宋体" charset="0"/>
                  <a:cs typeface="宋体" charset="0"/>
                </a:endParaRPr>
              </a:p>
            </p:txBody>
          </p:sp>
          <p:sp>
            <p:nvSpPr>
              <p:cNvPr id="106534"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sp>
          <p:nvSpPr>
            <p:cNvPr id="106532" name="Text Box 105"/>
            <p:cNvSpPr txBox="1">
              <a:spLocks noChangeArrowheads="1"/>
            </p:cNvSpPr>
            <p:nvPr/>
          </p:nvSpPr>
          <p:spPr bwMode="auto">
            <a:xfrm>
              <a:off x="2736" y="828"/>
              <a:ext cx="472" cy="337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vert="eaVert" lIns="0" tIns="0" rIns="0" bIns="0"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b="1">
                  <a:solidFill>
                    <a:srgbClr val="FFFFFF"/>
                  </a:solidFill>
                  <a:latin typeface="Arial Narrow" charset="0"/>
                  <a:cs typeface="Times New Roman" charset="0"/>
                </a:rPr>
                <a:t>Book of Esther (58 YEAR GAP)</a:t>
              </a:r>
            </a:p>
          </p:txBody>
        </p:sp>
      </p:grpSp>
    </p:spTree>
    <p:extLst>
      <p:ext uri="{BB962C8B-B14F-4D97-AF65-F5344CB8AC3E}">
        <p14:creationId xmlns:p14="http://schemas.microsoft.com/office/powerpoint/2010/main" val="6832564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8833" name="Picture 1"/>
          <p:cNvPicPr>
            <a:picLocks noChangeAspect="1"/>
          </p:cNvPicPr>
          <p:nvPr/>
        </p:nvPicPr>
        <p:blipFill>
          <a:blip r:embed="rId3" cstate="screen">
            <a:extLst>
              <a:ext uri="{28A0092B-C50C-407E-A947-70E740481C1C}">
                <a14:useLocalDpi xmlns:a14="http://schemas.microsoft.com/office/drawing/2010/main"/>
              </a:ext>
            </a:extLst>
          </a:blip>
          <a:srcRect l="-212"/>
          <a:stretch>
            <a:fillRect/>
          </a:stretch>
        </p:blipFill>
        <p:spPr bwMode="auto">
          <a:xfrm>
            <a:off x="-95250" y="-22225"/>
            <a:ext cx="9239250" cy="6956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2" name="Title 2"/>
          <p:cNvSpPr>
            <a:spLocks noGrp="1"/>
          </p:cNvSpPr>
          <p:nvPr>
            <p:ph type="title"/>
          </p:nvPr>
        </p:nvSpPr>
        <p:spPr>
          <a:xfrm>
            <a:off x="381000" y="228600"/>
            <a:ext cx="8382000" cy="2743200"/>
          </a:xfrm>
        </p:spPr>
        <p:txBody>
          <a:bodyPr/>
          <a:lstStyle/>
          <a:p>
            <a:pPr marL="779463" indent="-779463" eaLnBrk="1" hangingPunct="1">
              <a:defRPr/>
            </a:pPr>
            <a:r>
              <a:rPr lang="en-US" sz="4400" b="1" dirty="0">
                <a:effectLst>
                  <a:glow rad="177800">
                    <a:schemeClr val="bg1"/>
                  </a:glow>
                </a:effectLst>
                <a:latin typeface="Arial"/>
                <a:cs typeface="Arial"/>
              </a:rPr>
              <a:t>A. The problem: A famine enabled wealthy Jews to take advantage of poorer Jews (5:1-5).</a:t>
            </a:r>
          </a:p>
        </p:txBody>
      </p:sp>
    </p:spTree>
    <p:extLst>
      <p:ext uri="{BB962C8B-B14F-4D97-AF65-F5344CB8AC3E}">
        <p14:creationId xmlns:p14="http://schemas.microsoft.com/office/powerpoint/2010/main" val="15229904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6001"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4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2" name="Title 2"/>
          <p:cNvSpPr>
            <a:spLocks noGrp="1"/>
          </p:cNvSpPr>
          <p:nvPr>
            <p:ph type="title"/>
          </p:nvPr>
        </p:nvSpPr>
        <p:spPr>
          <a:xfrm>
            <a:off x="381000" y="228600"/>
            <a:ext cx="8382000" cy="2743200"/>
          </a:xfrm>
        </p:spPr>
        <p:txBody>
          <a:bodyPr/>
          <a:lstStyle/>
          <a:p>
            <a:pPr marL="779463" indent="-779463" eaLnBrk="1" hangingPunct="1">
              <a:defRPr/>
            </a:pPr>
            <a:r>
              <a:rPr lang="en-US" sz="4400" b="1" dirty="0">
                <a:effectLst>
                  <a:glow rad="177800">
                    <a:schemeClr val="bg1"/>
                  </a:glow>
                </a:effectLst>
                <a:latin typeface="Arial"/>
                <a:cs typeface="Arial"/>
              </a:rPr>
              <a:t>B. The solution: Nehemiah fought greed with both public rebuke and personal example (5:6-19).</a:t>
            </a:r>
          </a:p>
        </p:txBody>
      </p:sp>
    </p:spTree>
    <p:extLst>
      <p:ext uri="{BB962C8B-B14F-4D97-AF65-F5344CB8AC3E}">
        <p14:creationId xmlns:p14="http://schemas.microsoft.com/office/powerpoint/2010/main" val="5441640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057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0578" name="Title 2"/>
          <p:cNvSpPr>
            <a:spLocks noGrp="1"/>
          </p:cNvSpPr>
          <p:nvPr>
            <p:ph type="title"/>
          </p:nvPr>
        </p:nvSpPr>
        <p:spPr>
          <a:xfrm>
            <a:off x="0" y="0"/>
            <a:ext cx="9144000" cy="1143000"/>
          </a:xfrm>
          <a:solidFill>
            <a:schemeClr val="bg1"/>
          </a:solidFill>
        </p:spPr>
        <p:txBody>
          <a:bodyPr/>
          <a:lstStyle/>
          <a:p>
            <a:pPr marL="658813" indent="-658813" algn="ctr" eaLnBrk="1" hangingPunct="1"/>
            <a:r>
              <a:rPr lang="en-US" sz="4000" b="1">
                <a:solidFill>
                  <a:srgbClr val="FFFFFF"/>
                </a:solidFill>
                <a:latin typeface="Arial" charset="0"/>
                <a:cs typeface="Arial" charset="0"/>
              </a:rPr>
              <a:t>2. Help the poor by </a:t>
            </a:r>
            <a:r>
              <a:rPr lang="en-US" sz="4000" b="1">
                <a:solidFill>
                  <a:srgbClr val="FFFF00"/>
                </a:solidFill>
                <a:latin typeface="Arial" charset="0"/>
                <a:cs typeface="Arial" charset="0"/>
              </a:rPr>
              <a:t>fighting greed</a:t>
            </a:r>
            <a:r>
              <a:rPr lang="en-US" sz="4000" b="1">
                <a:solidFill>
                  <a:srgbClr val="FFFFFF"/>
                </a:solidFill>
                <a:latin typeface="Arial" charset="0"/>
                <a:cs typeface="Arial" charset="0"/>
              </a:rPr>
              <a:t>.</a:t>
            </a:r>
          </a:p>
        </p:txBody>
      </p:sp>
    </p:spTree>
    <p:extLst>
      <p:ext uri="{BB962C8B-B14F-4D97-AF65-F5344CB8AC3E}">
        <p14:creationId xmlns:p14="http://schemas.microsoft.com/office/powerpoint/2010/main" val="28181057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672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5202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6722" name="Title 2"/>
          <p:cNvSpPr>
            <a:spLocks noGrp="1"/>
          </p:cNvSpPr>
          <p:nvPr>
            <p:ph type="title"/>
          </p:nvPr>
        </p:nvSpPr>
        <p:spPr>
          <a:xfrm>
            <a:off x="0" y="381000"/>
            <a:ext cx="3352800" cy="3733800"/>
          </a:xfrm>
        </p:spPr>
        <p:txBody>
          <a:bodyPr/>
          <a:lstStyle/>
          <a:p>
            <a:pPr eaLnBrk="1" hangingPunct="1"/>
            <a:r>
              <a:rPr lang="en-US" sz="5400" b="1">
                <a:solidFill>
                  <a:schemeClr val="bg1"/>
                </a:solidFill>
                <a:latin typeface="Arial" charset="0"/>
                <a:cs typeface="Arial" charset="0"/>
              </a:rPr>
              <a:t>Be generous </a:t>
            </a:r>
            <a:r>
              <a:rPr lang="en-US" sz="5400" b="1">
                <a:solidFill>
                  <a:srgbClr val="0000FF"/>
                </a:solidFill>
                <a:latin typeface="Arial" charset="0"/>
                <a:cs typeface="Arial" charset="0"/>
              </a:rPr>
              <a:t>yourself</a:t>
            </a:r>
            <a:r>
              <a:rPr lang="en-US" sz="5400" b="1">
                <a:solidFill>
                  <a:schemeClr val="bg1"/>
                </a:solidFill>
                <a:latin typeface="Arial" charset="0"/>
                <a:cs typeface="Arial" charset="0"/>
              </a:rPr>
              <a:t>.</a:t>
            </a:r>
          </a:p>
        </p:txBody>
      </p:sp>
    </p:spTree>
    <p:extLst>
      <p:ext uri="{BB962C8B-B14F-4D97-AF65-F5344CB8AC3E}">
        <p14:creationId xmlns:p14="http://schemas.microsoft.com/office/powerpoint/2010/main" val="15532055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 y="0"/>
            <a:ext cx="9220200" cy="6858000"/>
          </a:xfrm>
          <a:prstGeom prst="rect">
            <a:avLst/>
          </a:prstGeom>
          <a:gradFill flip="none" rotWithShape="1">
            <a:gsLst>
              <a:gs pos="0">
                <a:srgbClr val="800000"/>
              </a:gs>
              <a:gs pos="100000">
                <a:schemeClr val="bg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Arial"/>
            </a:endParaRPr>
          </a:p>
        </p:txBody>
      </p:sp>
      <p:sp>
        <p:nvSpPr>
          <p:cNvPr id="928772" name="Title 2"/>
          <p:cNvSpPr>
            <a:spLocks noGrp="1"/>
          </p:cNvSpPr>
          <p:nvPr>
            <p:ph type="title"/>
          </p:nvPr>
        </p:nvSpPr>
        <p:spPr>
          <a:xfrm>
            <a:off x="381000" y="304800"/>
            <a:ext cx="8305800" cy="1143000"/>
          </a:xfrm>
          <a:solidFill>
            <a:srgbClr val="FFFFFF"/>
          </a:solidFill>
        </p:spPr>
        <p:txBody>
          <a:bodyPr/>
          <a:lstStyle/>
          <a:p>
            <a:pPr algn="ctr" eaLnBrk="1" hangingPunct="1"/>
            <a:r>
              <a:rPr lang="en-US" sz="4800" b="1">
                <a:solidFill>
                  <a:srgbClr val="3B3B3B"/>
                </a:solidFill>
                <a:latin typeface="Arial" charset="0"/>
                <a:cs typeface="Arial" charset="0"/>
              </a:rPr>
              <a:t>Nehemiah</a:t>
            </a:r>
            <a:r>
              <a:rPr lang="mr-IN" sz="4800" b="1">
                <a:solidFill>
                  <a:srgbClr val="3B3B3B"/>
                </a:solidFill>
                <a:latin typeface="Arial" charset="0"/>
                <a:cs typeface="Arial" charset="0"/>
              </a:rPr>
              <a:t>'</a:t>
            </a:r>
            <a:r>
              <a:rPr lang="en-US" sz="4800" b="1">
                <a:solidFill>
                  <a:srgbClr val="3B3B3B"/>
                </a:solidFill>
                <a:latin typeface="Arial" charset="0"/>
                <a:cs typeface="Arial" charset="0"/>
              </a:rPr>
              <a:t>s Example</a:t>
            </a:r>
          </a:p>
        </p:txBody>
      </p:sp>
      <p:sp>
        <p:nvSpPr>
          <p:cNvPr id="5" name="Content Placeholder 4"/>
          <p:cNvSpPr>
            <a:spLocks noGrp="1"/>
          </p:cNvSpPr>
          <p:nvPr>
            <p:ph idx="1"/>
          </p:nvPr>
        </p:nvSpPr>
        <p:spPr>
          <a:xfrm>
            <a:off x="304800" y="1600200"/>
            <a:ext cx="8686800" cy="4525963"/>
          </a:xfrm>
        </p:spPr>
        <p:txBody>
          <a:bodyPr/>
          <a:lstStyle/>
          <a:p>
            <a:pPr eaLnBrk="1" hangingPunct="1"/>
            <a:r>
              <a:rPr lang="en-US" b="1">
                <a:latin typeface="Arial" charset="0"/>
                <a:cs typeface="Arial" charset="0"/>
              </a:rPr>
              <a:t>Nehemiah used personal resources instead of demanding more from the people. </a:t>
            </a:r>
          </a:p>
          <a:p>
            <a:pPr eaLnBrk="1" hangingPunct="1"/>
            <a:r>
              <a:rPr lang="en-US" b="1">
                <a:latin typeface="Arial" charset="0"/>
                <a:cs typeface="Arial" charset="0"/>
              </a:rPr>
              <a:t>The cries of the poor impacted the way he did his job and how he leveraged the roles and resources that God had given him.</a:t>
            </a:r>
          </a:p>
          <a:p>
            <a:pPr eaLnBrk="1" hangingPunct="1"/>
            <a:r>
              <a:rPr lang="en-US" b="1">
                <a:latin typeface="Arial" charset="0"/>
                <a:cs typeface="Arial" charset="0"/>
              </a:rPr>
              <a:t>He understood that God cares for the poor and called him (and calls us) to respond with compassion and action.</a:t>
            </a:r>
          </a:p>
        </p:txBody>
      </p:sp>
    </p:spTree>
    <p:extLst>
      <p:ext uri="{BB962C8B-B14F-4D97-AF65-F5344CB8AC3E}">
        <p14:creationId xmlns:p14="http://schemas.microsoft.com/office/powerpoint/2010/main" val="5504258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8225" name="Picture 1" descr="IBS Homepag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8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486400"/>
            <a:ext cx="9251951" cy="1447800"/>
          </a:xfrm>
          <a:solidFill>
            <a:srgbClr val="000000"/>
          </a:solidFill>
        </p:spPr>
        <p:txBody>
          <a:bodyPr/>
          <a:lstStyle/>
          <a:p>
            <a:pPr eaLnBrk="1" hangingPunct="1">
              <a:defRPr/>
            </a:pPr>
            <a:r>
              <a:rPr lang="en-US" sz="3600" b="1" dirty="0">
                <a:cs typeface="+mj-cs"/>
              </a:rPr>
              <a:t>Dozens of Inexpensive Courses in English, Chinese, Vietnamese, etc.</a:t>
            </a:r>
          </a:p>
        </p:txBody>
      </p:sp>
    </p:spTree>
    <p:extLst>
      <p:ext uri="{BB962C8B-B14F-4D97-AF65-F5344CB8AC3E}">
        <p14:creationId xmlns:p14="http://schemas.microsoft.com/office/powerpoint/2010/main" val="1350040300"/>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6200" y="0"/>
            <a:ext cx="9220200" cy="6858000"/>
          </a:xfrm>
          <a:prstGeom prst="rect">
            <a:avLst/>
          </a:prstGeom>
          <a:gradFill flip="none" rotWithShape="1">
            <a:gsLst>
              <a:gs pos="0">
                <a:srgbClr val="800000"/>
              </a:gs>
              <a:gs pos="100000">
                <a:schemeClr val="bg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Arial"/>
            </a:endParaRPr>
          </a:p>
        </p:txBody>
      </p:sp>
      <p:pic>
        <p:nvPicPr>
          <p:cNvPr id="950276" name="Content Placeholder 3" descr="poverty - hand.jpg"/>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304800" y="1143000"/>
            <a:ext cx="1776413" cy="2667000"/>
          </a:xfrm>
        </p:spPr>
      </p:pic>
      <p:pic>
        <p:nvPicPr>
          <p:cNvPr id="950277" name="Picture 4" descr="poverty in asia.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828800" y="1676400"/>
            <a:ext cx="2838450" cy="3714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50278" name="Picture 6" descr="ASIA_Starvation_North_Korea_(300_x_225).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257800" y="1143000"/>
            <a:ext cx="2857500" cy="214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2"/>
          <p:cNvSpPr txBox="1">
            <a:spLocks/>
          </p:cNvSpPr>
          <p:nvPr/>
        </p:nvSpPr>
        <p:spPr bwMode="auto">
          <a:xfrm>
            <a:off x="609600" y="3733800"/>
            <a:ext cx="7467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45720" rIns="45720"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defTabSz="914400" fontAlgn="base">
              <a:spcBef>
                <a:spcPct val="0"/>
              </a:spcBef>
              <a:spcAft>
                <a:spcPct val="0"/>
              </a:spcAft>
            </a:pPr>
            <a:endParaRPr lang="en-US" sz="4600" b="1" baseline="0">
              <a:solidFill>
                <a:srgbClr val="FFFFFF"/>
              </a:solidFill>
              <a:latin typeface="Arial" charset="0"/>
              <a:cs typeface="Arial" charset="0"/>
            </a:endParaRPr>
          </a:p>
        </p:txBody>
      </p:sp>
      <p:sp>
        <p:nvSpPr>
          <p:cNvPr id="53249" name="Title 2"/>
          <p:cNvSpPr>
            <a:spLocks noGrp="1"/>
          </p:cNvSpPr>
          <p:nvPr>
            <p:ph type="title"/>
          </p:nvPr>
        </p:nvSpPr>
        <p:spPr>
          <a:xfrm rot="20781058">
            <a:off x="968940" y="64639"/>
            <a:ext cx="4512092" cy="6142178"/>
          </a:xfrm>
        </p:spPr>
        <p:txBody>
          <a:bodyPr/>
          <a:lstStyle/>
          <a:p>
            <a:pPr eaLnBrk="1" hangingPunct="1">
              <a:defRPr/>
            </a:pPr>
            <a:r>
              <a:rPr lang="en-US" sz="8000" b="1" dirty="0">
                <a:solidFill>
                  <a:srgbClr val="FFFF00"/>
                </a:solidFill>
                <a:effectLst>
                  <a:glow rad="152400">
                    <a:schemeClr val="bg1"/>
                  </a:glow>
                </a:effectLst>
                <a:latin typeface="Arial"/>
                <a:cs typeface="Arial"/>
              </a:rPr>
              <a:t>How</a:t>
            </a:r>
            <a:r>
              <a:rPr lang="en-US" sz="8000" b="1" dirty="0">
                <a:effectLst>
                  <a:glow rad="152400">
                    <a:schemeClr val="bg1"/>
                  </a:glow>
                </a:effectLst>
                <a:latin typeface="Arial"/>
                <a:cs typeface="Arial"/>
              </a:rPr>
              <a:t> should we help the poor?</a:t>
            </a:r>
          </a:p>
        </p:txBody>
      </p:sp>
    </p:spTree>
    <p:extLst>
      <p:ext uri="{BB962C8B-B14F-4D97-AF65-F5344CB8AC3E}">
        <p14:creationId xmlns:p14="http://schemas.microsoft.com/office/powerpoint/2010/main" val="6278642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53249"/>
                                        </p:tgtEl>
                                        <p:attrNameLst>
                                          <p:attrName>style.visibility</p:attrName>
                                        </p:attrNameLst>
                                      </p:cBhvr>
                                      <p:to>
                                        <p:strVal val="visible"/>
                                      </p:to>
                                    </p:set>
                                    <p:animEffect transition="in" filter="wipe(up)">
                                      <p:cBhvr>
                                        <p:cTn id="7" dur="500"/>
                                        <p:tgtEl>
                                          <p:spTgt spid="53249"/>
                                        </p:tgtEl>
                                      </p:cBhvr>
                                    </p:animEffect>
                                  </p:childTnLst>
                                </p:cTn>
                              </p:par>
                              <p:par>
                                <p:cTn id="8" presetID="22" presetClass="entr" presetSubtype="4" fill="hold" grpId="0" nodeType="withEffect" nodePh="1">
                                  <p:stCondLst>
                                    <p:cond delay="0"/>
                                  </p:stCondLst>
                                  <p:endCondLst>
                                    <p:cond evt="begin" delay="0">
                                      <p:tn val="8"/>
                                    </p:cond>
                                  </p:end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 y="0"/>
            <a:ext cx="9220200" cy="6858000"/>
          </a:xfrm>
          <a:prstGeom prst="rect">
            <a:avLst/>
          </a:prstGeom>
          <a:gradFill flip="none" rotWithShape="1">
            <a:gsLst>
              <a:gs pos="0">
                <a:srgbClr val="800000"/>
              </a:gs>
              <a:gs pos="100000">
                <a:schemeClr val="bg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Arial"/>
            </a:endParaRPr>
          </a:p>
        </p:txBody>
      </p:sp>
      <p:sp>
        <p:nvSpPr>
          <p:cNvPr id="26627" name="Subtitle 4"/>
          <p:cNvSpPr>
            <a:spLocks noGrp="1"/>
          </p:cNvSpPr>
          <p:nvPr>
            <p:ph type="subTitle" idx="1"/>
          </p:nvPr>
        </p:nvSpPr>
        <p:spPr>
          <a:xfrm>
            <a:off x="26988" y="4953000"/>
            <a:ext cx="4214812" cy="533400"/>
          </a:xfrm>
        </p:spPr>
        <p:txBody>
          <a:bodyPr>
            <a:normAutofit fontScale="92500" lnSpcReduction="20000"/>
          </a:bodyPr>
          <a:lstStyle/>
          <a:p>
            <a:pPr algn="ctr" eaLnBrk="1" hangingPunct="1">
              <a:defRPr/>
            </a:pPr>
            <a:r>
              <a:rPr lang="en-US" sz="4400" b="1">
                <a:latin typeface="Arial" charset="0"/>
              </a:rPr>
              <a:t>Replace </a:t>
            </a:r>
            <a:r>
              <a:rPr lang="en-US" sz="4400" b="1">
                <a:solidFill>
                  <a:srgbClr val="FFFF00"/>
                </a:solidFill>
                <a:latin typeface="Arial" charset="0"/>
              </a:rPr>
              <a:t>greed</a:t>
            </a:r>
          </a:p>
        </p:txBody>
      </p:sp>
      <p:pic>
        <p:nvPicPr>
          <p:cNvPr id="6"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0" y="2057400"/>
            <a:ext cx="4140200" cy="2820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0"/>
            <a:ext cx="6480048" cy="1082040"/>
          </a:xfrm>
        </p:spPr>
        <p:txBody>
          <a:bodyPr/>
          <a:lstStyle/>
          <a:p>
            <a:pPr algn="ctr">
              <a:defRPr/>
            </a:pPr>
            <a:r>
              <a:rPr sz="6000"/>
              <a:t>Main Idea</a:t>
            </a:r>
          </a:p>
        </p:txBody>
      </p:sp>
      <p:sp>
        <p:nvSpPr>
          <p:cNvPr id="7" name="Subtitle 4"/>
          <p:cNvSpPr txBox="1">
            <a:spLocks/>
          </p:cNvSpPr>
          <p:nvPr/>
        </p:nvSpPr>
        <p:spPr bwMode="auto">
          <a:xfrm>
            <a:off x="4343400" y="4953000"/>
            <a:ext cx="48006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tIns="0" rIns="45720" bIns="0"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defTabSz="914400" fontAlgn="base">
              <a:spcBef>
                <a:spcPct val="20000"/>
              </a:spcBef>
              <a:spcAft>
                <a:spcPct val="0"/>
              </a:spcAft>
              <a:buClr>
                <a:srgbClr val="6EA0B0"/>
              </a:buClr>
              <a:buSzPct val="80000"/>
              <a:buFont typeface="Wingdings 2" charset="0"/>
              <a:buNone/>
            </a:pPr>
            <a:r>
              <a:rPr lang="en-US" sz="4400" b="1" baseline="0">
                <a:solidFill>
                  <a:srgbClr val="FFFFFF"/>
                </a:solidFill>
                <a:latin typeface="Arial" charset="0"/>
              </a:rPr>
              <a:t>with </a:t>
            </a:r>
            <a:r>
              <a:rPr lang="en-US" sz="4400" b="1" baseline="0">
                <a:solidFill>
                  <a:srgbClr val="FFFF00"/>
                </a:solidFill>
                <a:latin typeface="Arial" charset="0"/>
              </a:rPr>
              <a:t>generosity</a:t>
            </a:r>
          </a:p>
        </p:txBody>
      </p:sp>
      <p:pic>
        <p:nvPicPr>
          <p:cNvPr id="8"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24400" y="2057400"/>
            <a:ext cx="3767138"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61040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P spid="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6200" y="0"/>
            <a:ext cx="9220200" cy="6858000"/>
          </a:xfrm>
          <a:prstGeom prst="rect">
            <a:avLst/>
          </a:prstGeom>
          <a:gradFill flip="none" rotWithShape="1">
            <a:gsLst>
              <a:gs pos="0">
                <a:srgbClr val="800000"/>
              </a:gs>
              <a:gs pos="100000">
                <a:schemeClr val="bg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Arial"/>
            </a:endParaRPr>
          </a:p>
        </p:txBody>
      </p:sp>
      <p:pic>
        <p:nvPicPr>
          <p:cNvPr id="954372" name="Content Placeholder 3" descr="poverty - hand.jpg"/>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304800" y="1143000"/>
            <a:ext cx="1776413" cy="2667000"/>
          </a:xfrm>
        </p:spPr>
      </p:pic>
      <p:pic>
        <p:nvPicPr>
          <p:cNvPr id="954373" name="Picture 4" descr="poverty in asia.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828800" y="1676400"/>
            <a:ext cx="2838450" cy="3714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54374" name="Picture 6" descr="ASIA_Starvation_North_Korea_(300_x_225).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257800" y="1143000"/>
            <a:ext cx="2857500" cy="214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2"/>
          <p:cNvSpPr txBox="1">
            <a:spLocks/>
          </p:cNvSpPr>
          <p:nvPr/>
        </p:nvSpPr>
        <p:spPr bwMode="auto">
          <a:xfrm>
            <a:off x="609600" y="3733800"/>
            <a:ext cx="7467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45720" rIns="45720"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defTabSz="914400" fontAlgn="base">
              <a:spcBef>
                <a:spcPct val="0"/>
              </a:spcBef>
              <a:spcAft>
                <a:spcPct val="0"/>
              </a:spcAft>
            </a:pPr>
            <a:endParaRPr lang="en-US" sz="4600" b="1" baseline="0">
              <a:solidFill>
                <a:srgbClr val="FFFFFF"/>
              </a:solidFill>
              <a:latin typeface="Arial" charset="0"/>
              <a:cs typeface="Arial" charset="0"/>
            </a:endParaRPr>
          </a:p>
        </p:txBody>
      </p:sp>
      <p:sp>
        <p:nvSpPr>
          <p:cNvPr id="53249" name="Title 2"/>
          <p:cNvSpPr>
            <a:spLocks noGrp="1"/>
          </p:cNvSpPr>
          <p:nvPr>
            <p:ph type="title"/>
          </p:nvPr>
        </p:nvSpPr>
        <p:spPr>
          <a:xfrm rot="20781058">
            <a:off x="918927" y="-71510"/>
            <a:ext cx="8053952" cy="6142178"/>
          </a:xfrm>
        </p:spPr>
        <p:txBody>
          <a:bodyPr/>
          <a:lstStyle/>
          <a:p>
            <a:pPr eaLnBrk="1" hangingPunct="1">
              <a:defRPr/>
            </a:pPr>
            <a:r>
              <a:rPr lang="en-US" sz="9600" b="1" dirty="0">
                <a:effectLst>
                  <a:glow rad="152400">
                    <a:schemeClr val="bg1"/>
                  </a:glow>
                </a:effectLst>
                <a:latin typeface="Arial"/>
                <a:cs typeface="Arial"/>
              </a:rPr>
              <a:t>How can</a:t>
            </a:r>
            <a:r>
              <a:rPr lang="en-US" sz="9600" b="1" dirty="0">
                <a:solidFill>
                  <a:srgbClr val="FFFF00"/>
                </a:solidFill>
                <a:effectLst>
                  <a:glow rad="152400">
                    <a:schemeClr val="bg1"/>
                  </a:glow>
                </a:effectLst>
                <a:latin typeface="Arial"/>
                <a:cs typeface="Arial"/>
              </a:rPr>
              <a:t> </a:t>
            </a:r>
            <a:r>
              <a:rPr lang="en-US" sz="19900" b="1" dirty="0">
                <a:solidFill>
                  <a:srgbClr val="FFFF00"/>
                </a:solidFill>
                <a:effectLst>
                  <a:glow rad="152400">
                    <a:schemeClr val="bg1"/>
                  </a:glow>
                </a:effectLst>
                <a:latin typeface="Arial"/>
                <a:cs typeface="Arial"/>
              </a:rPr>
              <a:t>you</a:t>
            </a:r>
            <a:r>
              <a:rPr lang="en-US" sz="19900" b="1" dirty="0">
                <a:effectLst>
                  <a:glow rad="152400">
                    <a:schemeClr val="bg1"/>
                  </a:glow>
                </a:effectLst>
                <a:latin typeface="Arial"/>
                <a:cs typeface="Arial"/>
              </a:rPr>
              <a:t> </a:t>
            </a:r>
            <a:r>
              <a:rPr lang="en-US" sz="9600" b="1" dirty="0">
                <a:effectLst>
                  <a:glow rad="152400">
                    <a:schemeClr val="bg1"/>
                  </a:glow>
                </a:effectLst>
                <a:latin typeface="Arial"/>
                <a:cs typeface="Arial"/>
              </a:rPr>
              <a:t>help the poor?</a:t>
            </a:r>
          </a:p>
        </p:txBody>
      </p:sp>
    </p:spTree>
    <p:extLst>
      <p:ext uri="{BB962C8B-B14F-4D97-AF65-F5344CB8AC3E}">
        <p14:creationId xmlns:p14="http://schemas.microsoft.com/office/powerpoint/2010/main" val="169953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53249"/>
                                        </p:tgtEl>
                                        <p:attrNameLst>
                                          <p:attrName>style.visibility</p:attrName>
                                        </p:attrNameLst>
                                      </p:cBhvr>
                                      <p:to>
                                        <p:strVal val="visible"/>
                                      </p:to>
                                    </p:set>
                                    <p:animEffect transition="in" filter="wipe(up)">
                                      <p:cBhvr>
                                        <p:cTn id="7" dur="500"/>
                                        <p:tgtEl>
                                          <p:spTgt spid="53249"/>
                                        </p:tgtEl>
                                      </p:cBhvr>
                                    </p:animEffect>
                                  </p:childTnLst>
                                </p:cTn>
                              </p:par>
                              <p:par>
                                <p:cTn id="8" presetID="22" presetClass="entr" presetSubtype="4" fill="hold" grpId="0" nodeType="withEffect" nodePh="1">
                                  <p:stCondLst>
                                    <p:cond delay="0"/>
                                  </p:stCondLst>
                                  <p:endCondLst>
                                    <p:cond evt="begin" delay="0">
                                      <p:tn val="8"/>
                                    </p:cond>
                                  </p:end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 y="0"/>
            <a:ext cx="9220200" cy="6858000"/>
          </a:xfrm>
          <a:prstGeom prst="rect">
            <a:avLst/>
          </a:prstGeom>
          <a:gradFill flip="none" rotWithShape="1">
            <a:gsLst>
              <a:gs pos="0">
                <a:srgbClr val="800000"/>
              </a:gs>
              <a:gs pos="100000">
                <a:schemeClr val="bg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Arial"/>
            </a:endParaRPr>
          </a:p>
        </p:txBody>
      </p:sp>
      <p:sp>
        <p:nvSpPr>
          <p:cNvPr id="4" name="Title 3"/>
          <p:cNvSpPr>
            <a:spLocks noGrp="1"/>
          </p:cNvSpPr>
          <p:nvPr>
            <p:ph type="ctrTitle"/>
          </p:nvPr>
        </p:nvSpPr>
        <p:spPr/>
        <p:txBody>
          <a:bodyPr>
            <a:normAutofit/>
          </a:bodyPr>
          <a:lstStyle/>
          <a:p>
            <a:pPr algn="ctr" eaLnBrk="1" fontAlgn="auto" hangingPunct="1">
              <a:spcAft>
                <a:spcPts val="0"/>
              </a:spcAft>
              <a:defRPr/>
            </a:pPr>
            <a:r>
              <a:rPr>
                <a:ea typeface="+mj-ea"/>
                <a:cs typeface="+mj-cs"/>
              </a:rPr>
              <a:t>We have to choose to hear their cries and respond</a:t>
            </a:r>
          </a:p>
        </p:txBody>
      </p:sp>
      <p:sp>
        <p:nvSpPr>
          <p:cNvPr id="26627" name="Subtitle 4"/>
          <p:cNvSpPr>
            <a:spLocks noGrp="1"/>
          </p:cNvSpPr>
          <p:nvPr>
            <p:ph type="subTitle" idx="1"/>
          </p:nvPr>
        </p:nvSpPr>
        <p:spPr>
          <a:xfrm>
            <a:off x="433388" y="5562600"/>
            <a:ext cx="6480175" cy="533400"/>
          </a:xfrm>
        </p:spPr>
        <p:txBody>
          <a:bodyPr>
            <a:normAutofit lnSpcReduction="10000"/>
          </a:bodyPr>
          <a:lstStyle/>
          <a:p>
            <a:pPr eaLnBrk="1" hangingPunct="1">
              <a:defRPr/>
            </a:pPr>
            <a:r>
              <a:rPr lang="en-US" sz="3600">
                <a:latin typeface="Arial" charset="0"/>
              </a:rPr>
              <a:t>or ignore their need.</a:t>
            </a:r>
          </a:p>
        </p:txBody>
      </p:sp>
      <p:pic>
        <p:nvPicPr>
          <p:cNvPr id="958470"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519738" y="-152400"/>
            <a:ext cx="3611562" cy="270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58471"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90600" y="-147638"/>
            <a:ext cx="3651250" cy="270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58472" name="Picture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590800" y="-109538"/>
            <a:ext cx="3549650" cy="266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7591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pic>
        <p:nvPicPr>
          <p:cNvPr id="740354" name="Picture 2" descr="templesolomon%2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457200"/>
            <a:ext cx="5867400" cy="5181600"/>
          </a:xfrm>
          <a:prstGeom prst="rect">
            <a:avLst/>
          </a:prstGeom>
          <a:noFill/>
          <a:ln w="1905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740355" name="Rectangle 3"/>
          <p:cNvSpPr>
            <a:spLocks noGrp="1" noChangeArrowheads="1"/>
          </p:cNvSpPr>
          <p:nvPr>
            <p:ph type="ctrTitle" idx="4294967295"/>
          </p:nvPr>
        </p:nvSpPr>
        <p:spPr>
          <a:xfrm>
            <a:off x="0" y="5867400"/>
            <a:ext cx="9144000" cy="685800"/>
          </a:xfrm>
        </p:spPr>
        <p:txBody>
          <a:bodyPr/>
          <a:lstStyle/>
          <a:p>
            <a:pPr algn="ctr"/>
            <a:r>
              <a:rPr lang="en-US" sz="3600" b="1">
                <a:latin typeface="Arial" charset="0"/>
                <a:ea typeface="ＭＳ Ｐゴシック" charset="0"/>
                <a:cs typeface="ＭＳ Ｐゴシック" charset="0"/>
              </a:rPr>
              <a:t>God rebuilt the temple (Ezra 6:15)</a:t>
            </a:r>
            <a:endParaRPr lang="en-US" sz="4800" b="1">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31481850"/>
      </p:ext>
    </p:extLst>
  </p:cSld>
  <p:clrMapOvr>
    <a:masterClrMapping/>
  </p:clrMapOvr>
  <p:transition spd="med">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3" name="Rectangle 2"/>
          <p:cNvSpPr>
            <a:spLocks noGrp="1" noChangeArrowheads="1"/>
          </p:cNvSpPr>
          <p:nvPr>
            <p:ph type="title" idx="4294967295"/>
          </p:nvPr>
        </p:nvSpPr>
        <p:spPr>
          <a:xfrm>
            <a:off x="304800" y="533400"/>
            <a:ext cx="8229600" cy="1143000"/>
          </a:xfrm>
        </p:spPr>
        <p:txBody>
          <a:bodyPr/>
          <a:lstStyle/>
          <a:p>
            <a:r>
              <a:rPr lang="en-US">
                <a:solidFill>
                  <a:schemeClr val="accent1"/>
                </a:solidFill>
                <a:latin typeface="Arial" charset="0"/>
                <a:ea typeface="ＭＳ Ｐゴシック" charset="0"/>
                <a:cs typeface="ＭＳ Ｐゴシック" charset="0"/>
              </a:rPr>
              <a:t>Missions Giving</a:t>
            </a:r>
          </a:p>
        </p:txBody>
      </p:sp>
      <p:graphicFrame>
        <p:nvGraphicFramePr>
          <p:cNvPr id="960514" name="Object 2"/>
          <p:cNvGraphicFramePr>
            <a:graphicFrameLocks noChangeAspect="1"/>
          </p:cNvGraphicFramePr>
          <p:nvPr/>
        </p:nvGraphicFramePr>
        <p:xfrm>
          <a:off x="-228600" y="533400"/>
          <a:ext cx="9144000" cy="5613400"/>
        </p:xfrm>
        <a:graphic>
          <a:graphicData uri="http://schemas.openxmlformats.org/presentationml/2006/ole">
            <mc:AlternateContent xmlns:mc="http://schemas.openxmlformats.org/markup-compatibility/2006">
              <mc:Choice xmlns:v="urn:schemas-microsoft-com:vml" Requires="v">
                <p:oleObj spid="_x0000_s4196" name="Worksheet" r:id="rId3" imgW="38785800" imgH="23812500" progId="Excel.Sheet.8">
                  <p:embed/>
                </p:oleObj>
              </mc:Choice>
              <mc:Fallback>
                <p:oleObj name="Worksheet" r:id="rId3" imgW="38785800" imgH="23812500"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33400"/>
                        <a:ext cx="9144000" cy="5613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8916" name="Text Box 4"/>
          <p:cNvSpPr txBox="1">
            <a:spLocks noChangeArrowheads="1"/>
          </p:cNvSpPr>
          <p:nvPr/>
        </p:nvSpPr>
        <p:spPr bwMode="auto">
          <a:xfrm>
            <a:off x="2286000" y="1816100"/>
            <a:ext cx="1303338" cy="7620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en-US" sz="4400" b="1">
                <a:solidFill>
                  <a:srgbClr val="FFFFFF"/>
                </a:solidFill>
                <a:latin typeface="Arial" pitchFamily="-105" charset="0"/>
                <a:ea typeface="ＭＳ Ｐゴシック" pitchFamily="-105" charset="-128"/>
                <a:cs typeface="ＭＳ Ｐゴシック" pitchFamily="-105" charset="-128"/>
              </a:rPr>
              <a:t>21%</a:t>
            </a:r>
          </a:p>
        </p:txBody>
      </p:sp>
      <p:pic>
        <p:nvPicPr>
          <p:cNvPr id="38917" name="Picture 5" descr="Budmaa Sept 200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57600" y="2286000"/>
            <a:ext cx="54864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18" name="Picture 6" descr="Babychen Family Jan 08"/>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4800" y="2819400"/>
            <a:ext cx="3962400" cy="3451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19" name="Picture 7" descr="IMG_606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675188" y="-379413"/>
            <a:ext cx="4468812" cy="3351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7778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89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89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870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3400" y="0"/>
            <a:ext cx="5397500"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68706" name="Picture 9"/>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3263900"/>
            <a:ext cx="9144000" cy="359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68707" name="Picture 1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572000" y="12700"/>
            <a:ext cx="4572000"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3" name="Title 2"/>
          <p:cNvSpPr>
            <a:spLocks noGrp="1"/>
          </p:cNvSpPr>
          <p:nvPr>
            <p:ph type="title"/>
          </p:nvPr>
        </p:nvSpPr>
        <p:spPr>
          <a:xfrm>
            <a:off x="76200" y="2408238"/>
            <a:ext cx="9067800" cy="2239962"/>
          </a:xfrm>
        </p:spPr>
        <p:txBody>
          <a:bodyPr/>
          <a:lstStyle/>
          <a:p>
            <a:pPr algn="ctr" eaLnBrk="1" hangingPunct="1">
              <a:lnSpc>
                <a:spcPct val="80000"/>
              </a:lnSpc>
              <a:defRPr/>
            </a:pPr>
            <a:r>
              <a:rPr lang="en-US" sz="7200" b="1" i="1" dirty="0">
                <a:effectLst>
                  <a:glow rad="165100">
                    <a:schemeClr val="bg1">
                      <a:alpha val="99000"/>
                    </a:schemeClr>
                  </a:glow>
                </a:effectLst>
                <a:latin typeface="Arial" charset="0"/>
                <a:cs typeface="Arial" charset="0"/>
              </a:rPr>
              <a:t>What </a:t>
            </a:r>
            <a:r>
              <a:rPr lang="en-US" sz="7200" b="1" i="1" dirty="0">
                <a:solidFill>
                  <a:srgbClr val="FFFF00"/>
                </a:solidFill>
                <a:effectLst>
                  <a:glow rad="165100">
                    <a:schemeClr val="bg1">
                      <a:alpha val="99000"/>
                    </a:schemeClr>
                  </a:glow>
                </a:effectLst>
                <a:latin typeface="Arial" charset="0"/>
                <a:cs typeface="Arial" charset="0"/>
              </a:rPr>
              <a:t>one way</a:t>
            </a:r>
            <a:r>
              <a:rPr lang="en-US" sz="7200" b="1" i="1" dirty="0">
                <a:effectLst>
                  <a:glow rad="165100">
                    <a:schemeClr val="bg1">
                      <a:alpha val="99000"/>
                    </a:schemeClr>
                  </a:glow>
                </a:effectLst>
                <a:latin typeface="Arial" charset="0"/>
                <a:cs typeface="Arial" charset="0"/>
              </a:rPr>
              <a:t> can you be generous?</a:t>
            </a:r>
          </a:p>
        </p:txBody>
      </p:sp>
    </p:spTree>
    <p:extLst>
      <p:ext uri="{BB962C8B-B14F-4D97-AF65-F5344CB8AC3E}">
        <p14:creationId xmlns:p14="http://schemas.microsoft.com/office/powerpoint/2010/main" val="28372237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baseline="300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Nehemiah 6</a:t>
            </a:r>
          </a:p>
        </p:txBody>
      </p:sp>
    </p:spTree>
    <p:extLst>
      <p:ext uri="{BB962C8B-B14F-4D97-AF65-F5344CB8AC3E}">
        <p14:creationId xmlns:p14="http://schemas.microsoft.com/office/powerpoint/2010/main" val="882197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1777" name="Picture 1" descr="nehemiah in the ligh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00" y="0"/>
            <a:ext cx="9131300" cy="608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12700" y="5971211"/>
            <a:ext cx="9144000" cy="863600"/>
          </a:xfrm>
        </p:spPr>
        <p:txBody>
          <a:bodyPr anchor="ctr"/>
          <a:lstStyle/>
          <a:p>
            <a:pPr eaLnBrk="1" hangingPunct="1">
              <a:defRPr/>
            </a:pPr>
            <a:r>
              <a:rPr lang="en-US" sz="4000" b="1" dirty="0"/>
              <a:t>Guarding the Work of God</a:t>
            </a:r>
            <a:r>
              <a:rPr lang="mr-IN" sz="4000" b="1" dirty="0"/>
              <a:t>'</a:t>
            </a:r>
            <a:r>
              <a:rPr lang="en-US" sz="4000" b="1" dirty="0"/>
              <a:t>s Hand</a:t>
            </a:r>
          </a:p>
        </p:txBody>
      </p:sp>
      <p:sp>
        <p:nvSpPr>
          <p:cNvPr id="2051" name="Rectangle 3"/>
          <p:cNvSpPr>
            <a:spLocks noGrp="1" noChangeArrowheads="1"/>
          </p:cNvSpPr>
          <p:nvPr>
            <p:ph type="subTitle" idx="1"/>
          </p:nvPr>
        </p:nvSpPr>
        <p:spPr>
          <a:xfrm>
            <a:off x="7938" y="0"/>
            <a:ext cx="4059237" cy="631825"/>
          </a:xfrm>
          <a:solidFill>
            <a:srgbClr val="790015"/>
          </a:solidFill>
        </p:spPr>
        <p:txBody>
          <a:bodyPr/>
          <a:lstStyle/>
          <a:p>
            <a:pPr eaLnBrk="1" hangingPunct="1">
              <a:defRPr/>
            </a:pPr>
            <a:r>
              <a:rPr lang="en-US" b="1" dirty="0"/>
              <a:t>Nehemiah 6:15–7:3</a:t>
            </a:r>
          </a:p>
        </p:txBody>
      </p:sp>
    </p:spTree>
    <p:extLst>
      <p:ext uri="{BB962C8B-B14F-4D97-AF65-F5344CB8AC3E}">
        <p14:creationId xmlns:p14="http://schemas.microsoft.com/office/powerpoint/2010/main" val="4290420795"/>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3825"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9063" y="-26988"/>
            <a:ext cx="9371013"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486360" y="188640"/>
            <a:ext cx="4572000" cy="2520280"/>
          </a:xfrm>
        </p:spPr>
        <p:txBody>
          <a:bodyPr anchor="ctr"/>
          <a:lstStyle/>
          <a:p>
            <a:pPr algn="ctr">
              <a:defRPr/>
            </a:pPr>
            <a:r>
              <a:rPr lang="en-US" b="1" dirty="0">
                <a:solidFill>
                  <a:schemeClr val="tx1"/>
                </a:solidFill>
                <a:effectLst>
                  <a:glow rad="203200">
                    <a:schemeClr val="bg1"/>
                  </a:glow>
                </a:effectLst>
                <a:latin typeface="Arial"/>
              </a:rPr>
              <a:t>Do you have your guard up when things are going well?</a:t>
            </a:r>
            <a:endParaRPr lang="en-US" b="1" dirty="0">
              <a:solidFill>
                <a:schemeClr val="tx1"/>
              </a:solidFill>
              <a:effectLst>
                <a:glow rad="203200">
                  <a:schemeClr val="bg1"/>
                </a:glow>
              </a:effectLst>
              <a:latin typeface="Arial"/>
              <a:cs typeface="Arial"/>
            </a:endParaRPr>
          </a:p>
        </p:txBody>
      </p:sp>
      <p:sp>
        <p:nvSpPr>
          <p:cNvPr id="7" name="Title 1"/>
          <p:cNvSpPr txBox="1">
            <a:spLocks/>
          </p:cNvSpPr>
          <p:nvPr/>
        </p:nvSpPr>
        <p:spPr bwMode="auto">
          <a:xfrm>
            <a:off x="4486360" y="3212976"/>
            <a:ext cx="4572000" cy="25202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algn="ctr" defTabSz="914400">
              <a:defRPr/>
            </a:pPr>
            <a:r>
              <a:rPr lang="en-US" b="1" dirty="0">
                <a:solidFill>
                  <a:srgbClr val="FFFFFF"/>
                </a:solidFill>
                <a:effectLst>
                  <a:glow rad="203200">
                    <a:srgbClr val="000000"/>
                  </a:glow>
                </a:effectLst>
                <a:latin typeface="Arial"/>
                <a:cs typeface="Arial"/>
              </a:rPr>
              <a:t>How should we respond when God gives us </a:t>
            </a:r>
            <a:r>
              <a:rPr lang="en-US" b="1" dirty="0">
                <a:solidFill>
                  <a:srgbClr val="FFFF00"/>
                </a:solidFill>
                <a:effectLst>
                  <a:glow rad="203200">
                    <a:srgbClr val="000000"/>
                  </a:glow>
                </a:effectLst>
                <a:latin typeface="Arial"/>
                <a:cs typeface="Arial"/>
              </a:rPr>
              <a:t>victory</a:t>
            </a:r>
            <a:r>
              <a:rPr lang="en-US" b="1" dirty="0">
                <a:solidFill>
                  <a:srgbClr val="FFFFFF"/>
                </a:solidFill>
                <a:effectLst>
                  <a:glow rad="203200">
                    <a:srgbClr val="000000"/>
                  </a:glow>
                </a:effectLst>
                <a:latin typeface="Arial"/>
                <a:cs typeface="Arial"/>
              </a:rPr>
              <a:t>?</a:t>
            </a:r>
          </a:p>
        </p:txBody>
      </p:sp>
      <p:sp>
        <p:nvSpPr>
          <p:cNvPr id="8" name="Title 1"/>
          <p:cNvSpPr txBox="1">
            <a:spLocks/>
          </p:cNvSpPr>
          <p:nvPr/>
        </p:nvSpPr>
        <p:spPr bwMode="auto">
          <a:xfrm>
            <a:off x="7377" y="4337720"/>
            <a:ext cx="4572000" cy="25202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algn="ctr" defTabSz="914400">
              <a:defRPr/>
            </a:pPr>
            <a:r>
              <a:rPr lang="en-US" b="1" dirty="0">
                <a:solidFill>
                  <a:srgbClr val="FFFFFF"/>
                </a:solidFill>
                <a:effectLst>
                  <a:glow rad="203200">
                    <a:srgbClr val="000000"/>
                  </a:glow>
                </a:effectLst>
                <a:latin typeface="Arial"/>
                <a:cs typeface="Arial"/>
              </a:rPr>
              <a:t>Elijah</a:t>
            </a:r>
          </a:p>
          <a:p>
            <a:pPr algn="ctr" defTabSz="914400">
              <a:defRPr/>
            </a:pPr>
            <a:r>
              <a:rPr lang="en-US" b="1" dirty="0">
                <a:solidFill>
                  <a:srgbClr val="FFFFFF"/>
                </a:solidFill>
                <a:effectLst>
                  <a:glow rad="203200">
                    <a:srgbClr val="000000"/>
                  </a:glow>
                </a:effectLst>
                <a:latin typeface="Arial"/>
                <a:cs typeface="Arial"/>
              </a:rPr>
              <a:t>Abraham</a:t>
            </a:r>
          </a:p>
          <a:p>
            <a:pPr algn="ctr" defTabSz="914400">
              <a:defRPr/>
            </a:pPr>
            <a:r>
              <a:rPr lang="en-US" b="1" dirty="0">
                <a:solidFill>
                  <a:srgbClr val="FFFFFF"/>
                </a:solidFill>
                <a:effectLst>
                  <a:glow rad="203200">
                    <a:srgbClr val="000000"/>
                  </a:glow>
                </a:effectLst>
                <a:latin typeface="Arial"/>
                <a:cs typeface="Arial"/>
              </a:rPr>
              <a:t>Moses</a:t>
            </a:r>
          </a:p>
        </p:txBody>
      </p:sp>
    </p:spTree>
    <p:extLst>
      <p:ext uri="{BB962C8B-B14F-4D97-AF65-F5344CB8AC3E}">
        <p14:creationId xmlns:p14="http://schemas.microsoft.com/office/powerpoint/2010/main" val="298729123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689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175"/>
            <a:ext cx="9144000"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pic>
      <p:pic>
        <p:nvPicPr>
          <p:cNvPr id="976898" name="Picture 1" descr="titlestonewall50b.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48200" y="2590800"/>
            <a:ext cx="2171700" cy="808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6899" name="Text Box 10"/>
          <p:cNvSpPr txBox="1">
            <a:spLocks noChangeArrowheads="1"/>
          </p:cNvSpPr>
          <p:nvPr/>
        </p:nvSpPr>
        <p:spPr bwMode="auto">
          <a:xfrm>
            <a:off x="4837113" y="2743200"/>
            <a:ext cx="179228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aseline="0">
                <a:solidFill>
                  <a:srgbClr val="000000"/>
                </a:solidFill>
                <a:latin typeface="Arial" charset="0"/>
              </a:rPr>
              <a:t>NEHEMIAH</a:t>
            </a:r>
          </a:p>
        </p:txBody>
      </p:sp>
      <p:pic>
        <p:nvPicPr>
          <p:cNvPr id="2" name="Picture 1" descr="Neh 3 northern wall.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65200" y="0"/>
            <a:ext cx="10115550" cy="6264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91" name="Rectangle 3"/>
          <p:cNvSpPr>
            <a:spLocks noGrp="1" noChangeArrowheads="1"/>
          </p:cNvSpPr>
          <p:nvPr>
            <p:ph type="title" idx="4294967295"/>
          </p:nvPr>
        </p:nvSpPr>
        <p:spPr>
          <a:xfrm>
            <a:off x="-36513" y="-26988"/>
            <a:ext cx="5219701" cy="1268413"/>
          </a:xfrm>
          <a:solidFill>
            <a:srgbClr val="000000"/>
          </a:solidFill>
        </p:spPr>
        <p:txBody>
          <a:bodyPr/>
          <a:lstStyle/>
          <a:p>
            <a:pPr eaLnBrk="1" hangingPunct="1">
              <a:defRPr/>
            </a:pPr>
            <a:r>
              <a:rPr lang="en-US" sz="4000" b="1" dirty="0">
                <a:effectLst>
                  <a:outerShdw blurRad="38100" dist="38100" dir="2700000" algn="tl">
                    <a:srgbClr val="666633"/>
                  </a:outerShdw>
                </a:effectLst>
                <a:latin typeface="Arial" charset="0"/>
                <a:cs typeface="Arial" charset="0"/>
              </a:rPr>
              <a:t>Nehemiah</a:t>
            </a:r>
            <a:r>
              <a:rPr lang="mr-IN" sz="4000" b="1" dirty="0">
                <a:effectLst>
                  <a:outerShdw blurRad="38100" dist="38100" dir="2700000" algn="tl">
                    <a:srgbClr val="666633"/>
                  </a:outerShdw>
                </a:effectLst>
                <a:latin typeface="Arial" charset="0"/>
                <a:cs typeface="Arial" charset="0"/>
              </a:rPr>
              <a:t>'</a:t>
            </a:r>
            <a:r>
              <a:rPr lang="en-US" sz="4000" b="1" dirty="0">
                <a:effectLst>
                  <a:outerShdw blurRad="38100" dist="38100" dir="2700000" algn="tl">
                    <a:srgbClr val="666633"/>
                  </a:outerShdw>
                </a:effectLst>
                <a:latin typeface="Arial" charset="0"/>
                <a:cs typeface="Arial" charset="0"/>
              </a:rPr>
              <a:t>s External Opposition</a:t>
            </a:r>
            <a:endParaRPr lang="en-US" sz="4000" b="1" dirty="0">
              <a:effectLst>
                <a:outerShdw blurRad="38100" dist="38100" dir="2700000" algn="tl">
                  <a:srgbClr val="666633"/>
                </a:outerShdw>
              </a:effectLst>
              <a:latin typeface="Times New Roman" charset="0"/>
              <a:cs typeface="Arial" charset="0"/>
            </a:endParaRPr>
          </a:p>
        </p:txBody>
      </p:sp>
      <p:sp>
        <p:nvSpPr>
          <p:cNvPr id="187397" name="AutoShape 5"/>
          <p:cNvSpPr>
            <a:spLocks noChangeArrowheads="1"/>
          </p:cNvSpPr>
          <p:nvPr/>
        </p:nvSpPr>
        <p:spPr bwMode="auto">
          <a:xfrm>
            <a:off x="1619250" y="4519613"/>
            <a:ext cx="3124200" cy="2438400"/>
          </a:xfrm>
          <a:prstGeom prst="irregularSeal2">
            <a:avLst/>
          </a:prstGeom>
          <a:solidFill>
            <a:srgbClr val="FF0000"/>
          </a:solidFill>
          <a:ln w="9525">
            <a:solidFill>
              <a:schemeClr val="tx1"/>
            </a:solidFill>
            <a:miter lim="800000"/>
            <a:headEnd/>
            <a:tailEnd/>
          </a:ln>
          <a:effectLst>
            <a:outerShdw blurRad="63500" sy="50000" rotWithShape="0">
              <a:srgbClr val="000000">
                <a:alpha val="74997"/>
              </a:srgbClr>
            </a:outerShdw>
          </a:effectLst>
        </p:spPr>
        <p:txBody>
          <a:bodyPr wrap="none" anchor="ctr"/>
          <a:lstStyle/>
          <a:p>
            <a:pPr algn="ctr" defTabSz="914400" eaLnBrk="0" fontAlgn="base" hangingPunct="0">
              <a:spcBef>
                <a:spcPct val="0"/>
              </a:spcBef>
              <a:spcAft>
                <a:spcPct val="0"/>
              </a:spcAft>
              <a:defRPr/>
            </a:pPr>
            <a:r>
              <a:rPr kumimoji="1" lang="en-US" sz="3200" dirty="0" err="1">
                <a:solidFill>
                  <a:srgbClr val="FFFFFF"/>
                </a:solidFill>
                <a:effectLst>
                  <a:outerShdw blurRad="38100" dist="38100" dir="2700000" algn="tl">
                    <a:srgbClr val="000000"/>
                  </a:outerShdw>
                </a:effectLst>
                <a:latin typeface="Arial" charset="0"/>
                <a:ea typeface="ＭＳ Ｐゴシック" pitchFamily="34" charset="-128"/>
                <a:cs typeface="Arial" charset="0"/>
              </a:rPr>
              <a:t>Geshom</a:t>
            </a:r>
            <a:r>
              <a:rPr kumimoji="1" lang="en-US" sz="3200" dirty="0">
                <a:solidFill>
                  <a:srgbClr val="FFFFFF"/>
                </a:solidFill>
                <a:effectLst>
                  <a:outerShdw blurRad="38100" dist="38100" dir="2700000" algn="tl">
                    <a:srgbClr val="000000"/>
                  </a:outerShdw>
                </a:effectLst>
                <a:latin typeface="Arial" charset="0"/>
                <a:ea typeface="ＭＳ Ｐゴシック" pitchFamily="34" charset="-128"/>
                <a:cs typeface="Arial" charset="0"/>
              </a:rPr>
              <a:t> </a:t>
            </a:r>
            <a:br>
              <a:rPr kumimoji="1" lang="en-US" sz="3200" dirty="0">
                <a:solidFill>
                  <a:srgbClr val="FFFFFF"/>
                </a:solidFill>
                <a:effectLst>
                  <a:outerShdw blurRad="38100" dist="38100" dir="2700000" algn="tl">
                    <a:srgbClr val="000000"/>
                  </a:outerShdw>
                </a:effectLst>
                <a:latin typeface="Arial" charset="0"/>
                <a:ea typeface="ＭＳ Ｐゴシック" pitchFamily="34" charset="-128"/>
                <a:cs typeface="Arial" charset="0"/>
              </a:rPr>
            </a:br>
            <a:r>
              <a:rPr kumimoji="1" lang="en-US" sz="3200" dirty="0">
                <a:solidFill>
                  <a:srgbClr val="FFFFFF"/>
                </a:solidFill>
                <a:effectLst>
                  <a:outerShdw blurRad="38100" dist="38100" dir="2700000" algn="tl">
                    <a:srgbClr val="000000"/>
                  </a:outerShdw>
                </a:effectLst>
                <a:latin typeface="Arial" charset="0"/>
                <a:ea typeface="ＭＳ Ｐゴシック" pitchFamily="34" charset="-128"/>
                <a:cs typeface="Arial" charset="0"/>
              </a:rPr>
              <a:t>the Arab</a:t>
            </a:r>
            <a:endParaRPr kumimoji="1" lang="en-US" sz="3200" dirty="0">
              <a:solidFill>
                <a:srgbClr val="FFFFFF"/>
              </a:solidFill>
              <a:latin typeface="Arial" charset="0"/>
              <a:ea typeface="ＭＳ Ｐゴシック" pitchFamily="34" charset="-128"/>
              <a:cs typeface="Arial" charset="0"/>
            </a:endParaRPr>
          </a:p>
        </p:txBody>
      </p:sp>
      <p:sp>
        <p:nvSpPr>
          <p:cNvPr id="187399" name="AutoShape 7"/>
          <p:cNvSpPr>
            <a:spLocks noChangeArrowheads="1"/>
          </p:cNvSpPr>
          <p:nvPr/>
        </p:nvSpPr>
        <p:spPr bwMode="auto">
          <a:xfrm>
            <a:off x="5076825" y="188913"/>
            <a:ext cx="3124200" cy="2438400"/>
          </a:xfrm>
          <a:prstGeom prst="irregularSeal2">
            <a:avLst/>
          </a:prstGeom>
          <a:solidFill>
            <a:srgbClr val="FF0000"/>
          </a:solidFill>
          <a:ln w="9525">
            <a:solidFill>
              <a:schemeClr val="tx1"/>
            </a:solidFill>
            <a:miter lim="800000"/>
            <a:headEnd/>
            <a:tailEnd/>
          </a:ln>
          <a:effectLst>
            <a:outerShdw blurRad="63500" sy="50000" rotWithShape="0">
              <a:srgbClr val="000000">
                <a:alpha val="74997"/>
              </a:srgbClr>
            </a:outerShdw>
          </a:effectLst>
        </p:spPr>
        <p:txBody>
          <a:bodyPr wrap="none" anchor="ctr"/>
          <a:lstStyle/>
          <a:p>
            <a:pPr algn="ctr" defTabSz="914400" eaLnBrk="0" fontAlgn="base" hangingPunct="0">
              <a:spcBef>
                <a:spcPct val="0"/>
              </a:spcBef>
              <a:spcAft>
                <a:spcPct val="0"/>
              </a:spcAft>
              <a:defRPr/>
            </a:pPr>
            <a:r>
              <a:rPr kumimoji="1" lang="en-US" sz="3200">
                <a:solidFill>
                  <a:srgbClr val="FFFFFF"/>
                </a:solidFill>
                <a:effectLst>
                  <a:outerShdw blurRad="38100" dist="38100" dir="2700000" algn="tl">
                    <a:srgbClr val="000000"/>
                  </a:outerShdw>
                </a:effectLst>
                <a:latin typeface="Arial" charset="0"/>
                <a:ea typeface="ＭＳ Ｐゴシック" pitchFamily="34" charset="-128"/>
                <a:cs typeface="Arial" charset="0"/>
              </a:rPr>
              <a:t>Sanballat </a:t>
            </a:r>
            <a:br>
              <a:rPr kumimoji="1" lang="en-US" sz="3200">
                <a:solidFill>
                  <a:srgbClr val="FFFFFF"/>
                </a:solidFill>
                <a:effectLst>
                  <a:outerShdw blurRad="38100" dist="38100" dir="2700000" algn="tl">
                    <a:srgbClr val="000000"/>
                  </a:outerShdw>
                </a:effectLst>
                <a:latin typeface="Arial" charset="0"/>
                <a:ea typeface="ＭＳ Ｐゴシック" pitchFamily="34" charset="-128"/>
                <a:cs typeface="Arial" charset="0"/>
              </a:rPr>
            </a:br>
            <a:r>
              <a:rPr kumimoji="1" lang="en-US" sz="3200">
                <a:solidFill>
                  <a:srgbClr val="FFFFFF"/>
                </a:solidFill>
                <a:effectLst>
                  <a:outerShdw blurRad="38100" dist="38100" dir="2700000" algn="tl">
                    <a:srgbClr val="000000"/>
                  </a:outerShdw>
                </a:effectLst>
                <a:latin typeface="Arial" charset="0"/>
                <a:ea typeface="ＭＳ Ｐゴシック" pitchFamily="34" charset="-128"/>
                <a:cs typeface="Arial" charset="0"/>
              </a:rPr>
              <a:t>the Samaritan</a:t>
            </a:r>
            <a:endParaRPr kumimoji="1" lang="en-US" sz="3200">
              <a:solidFill>
                <a:srgbClr val="FFFFFF"/>
              </a:solidFill>
              <a:latin typeface="Arial" charset="0"/>
              <a:ea typeface="ＭＳ Ｐゴシック" pitchFamily="34" charset="-128"/>
              <a:cs typeface="Arial" charset="0"/>
            </a:endParaRPr>
          </a:p>
        </p:txBody>
      </p:sp>
      <p:sp>
        <p:nvSpPr>
          <p:cNvPr id="187400" name="AutoShape 8"/>
          <p:cNvSpPr>
            <a:spLocks noChangeArrowheads="1"/>
          </p:cNvSpPr>
          <p:nvPr/>
        </p:nvSpPr>
        <p:spPr bwMode="auto">
          <a:xfrm>
            <a:off x="6272213" y="2862263"/>
            <a:ext cx="3124200" cy="2438400"/>
          </a:xfrm>
          <a:prstGeom prst="irregularSeal2">
            <a:avLst/>
          </a:prstGeom>
          <a:solidFill>
            <a:srgbClr val="FF0000"/>
          </a:solidFill>
          <a:ln w="9525">
            <a:solidFill>
              <a:schemeClr val="tx1"/>
            </a:solidFill>
            <a:miter lim="800000"/>
            <a:headEnd/>
            <a:tailEnd/>
          </a:ln>
          <a:effectLst>
            <a:outerShdw blurRad="63500" sy="50000" rotWithShape="0">
              <a:srgbClr val="000000">
                <a:alpha val="74997"/>
              </a:srgbClr>
            </a:outerShdw>
          </a:effectLst>
        </p:spPr>
        <p:txBody>
          <a:bodyPr wrap="none" anchor="ctr"/>
          <a:lstStyle/>
          <a:p>
            <a:pPr algn="ctr" defTabSz="914400" eaLnBrk="0" fontAlgn="base" hangingPunct="0">
              <a:spcBef>
                <a:spcPct val="0"/>
              </a:spcBef>
              <a:spcAft>
                <a:spcPct val="0"/>
              </a:spcAft>
              <a:defRPr/>
            </a:pPr>
            <a:r>
              <a:rPr kumimoji="1" lang="en-US" sz="3200" dirty="0">
                <a:solidFill>
                  <a:srgbClr val="FFFFFF"/>
                </a:solidFill>
                <a:effectLst>
                  <a:outerShdw blurRad="38100" dist="38100" dir="2700000" algn="tl">
                    <a:srgbClr val="000000"/>
                  </a:outerShdw>
                </a:effectLst>
                <a:latin typeface="Arial" charset="0"/>
                <a:ea typeface="ＭＳ Ｐゴシック" pitchFamily="34" charset="-128"/>
                <a:cs typeface="Arial" charset="0"/>
              </a:rPr>
              <a:t>Tobiah </a:t>
            </a:r>
            <a:br>
              <a:rPr kumimoji="1" lang="en-US" sz="3200" dirty="0">
                <a:solidFill>
                  <a:srgbClr val="FFFFFF"/>
                </a:solidFill>
                <a:effectLst>
                  <a:outerShdw blurRad="38100" dist="38100" dir="2700000" algn="tl">
                    <a:srgbClr val="000000"/>
                  </a:outerShdw>
                </a:effectLst>
                <a:latin typeface="Arial" charset="0"/>
                <a:ea typeface="ＭＳ Ｐゴシック" pitchFamily="34" charset="-128"/>
                <a:cs typeface="Arial" charset="0"/>
              </a:rPr>
            </a:br>
            <a:r>
              <a:rPr kumimoji="1" lang="en-US" sz="3200" dirty="0">
                <a:solidFill>
                  <a:srgbClr val="FFFFFF"/>
                </a:solidFill>
                <a:effectLst>
                  <a:outerShdw blurRad="38100" dist="38100" dir="2700000" algn="tl">
                    <a:srgbClr val="000000"/>
                  </a:outerShdw>
                </a:effectLst>
                <a:latin typeface="Arial" charset="0"/>
                <a:ea typeface="ＭＳ Ｐゴシック" pitchFamily="34" charset="-128"/>
                <a:cs typeface="Arial" charset="0"/>
              </a:rPr>
              <a:t>the Ammonite</a:t>
            </a:r>
            <a:endParaRPr kumimoji="1" lang="en-US" sz="3200" dirty="0">
              <a:solidFill>
                <a:srgbClr val="FFFFFF"/>
              </a:solidFill>
              <a:latin typeface="Arial" charset="0"/>
              <a:ea typeface="ＭＳ Ｐゴシック" pitchFamily="34" charset="-128"/>
              <a:cs typeface="Arial" charset="0"/>
            </a:endParaRPr>
          </a:p>
        </p:txBody>
      </p:sp>
    </p:spTree>
    <p:extLst>
      <p:ext uri="{BB962C8B-B14F-4D97-AF65-F5344CB8AC3E}">
        <p14:creationId xmlns:p14="http://schemas.microsoft.com/office/powerpoint/2010/main" val="389091058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87397"/>
                                        </p:tgtEl>
                                        <p:attrNameLst>
                                          <p:attrName>style.visibility</p:attrName>
                                        </p:attrNameLst>
                                      </p:cBhvr>
                                      <p:to>
                                        <p:strVal val="visible"/>
                                      </p:to>
                                    </p:set>
                                    <p:anim calcmode="lin" valueType="num">
                                      <p:cBhvr>
                                        <p:cTn id="7" dur="500" decel="50000" fill="hold">
                                          <p:stCondLst>
                                            <p:cond delay="0"/>
                                          </p:stCondLst>
                                        </p:cTn>
                                        <p:tgtEl>
                                          <p:spTgt spid="18739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8739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87397"/>
                                        </p:tgtEl>
                                        <p:attrNameLst>
                                          <p:attrName>ppt_w</p:attrName>
                                        </p:attrNameLst>
                                      </p:cBhvr>
                                      <p:tavLst>
                                        <p:tav tm="0">
                                          <p:val>
                                            <p:strVal val="#ppt_w*.05"/>
                                          </p:val>
                                        </p:tav>
                                        <p:tav tm="100000">
                                          <p:val>
                                            <p:strVal val="#ppt_w"/>
                                          </p:val>
                                        </p:tav>
                                      </p:tavLst>
                                    </p:anim>
                                    <p:anim calcmode="lin" valueType="num">
                                      <p:cBhvr>
                                        <p:cTn id="10" dur="1000" fill="hold"/>
                                        <p:tgtEl>
                                          <p:spTgt spid="18739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8739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8739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8739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8739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87399"/>
                                        </p:tgtEl>
                                        <p:attrNameLst>
                                          <p:attrName>style.visibility</p:attrName>
                                        </p:attrNameLst>
                                      </p:cBhvr>
                                      <p:to>
                                        <p:strVal val="visible"/>
                                      </p:to>
                                    </p:set>
                                    <p:anim calcmode="lin" valueType="num">
                                      <p:cBhvr>
                                        <p:cTn id="19" dur="500" decel="50000" fill="hold">
                                          <p:stCondLst>
                                            <p:cond delay="0"/>
                                          </p:stCondLst>
                                        </p:cTn>
                                        <p:tgtEl>
                                          <p:spTgt spid="187399"/>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87399"/>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87399"/>
                                        </p:tgtEl>
                                        <p:attrNameLst>
                                          <p:attrName>ppt_w</p:attrName>
                                        </p:attrNameLst>
                                      </p:cBhvr>
                                      <p:tavLst>
                                        <p:tav tm="0">
                                          <p:val>
                                            <p:strVal val="#ppt_w*.05"/>
                                          </p:val>
                                        </p:tav>
                                        <p:tav tm="100000">
                                          <p:val>
                                            <p:strVal val="#ppt_w"/>
                                          </p:val>
                                        </p:tav>
                                      </p:tavLst>
                                    </p:anim>
                                    <p:anim calcmode="lin" valueType="num">
                                      <p:cBhvr>
                                        <p:cTn id="22" dur="1000" fill="hold"/>
                                        <p:tgtEl>
                                          <p:spTgt spid="187399"/>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87399"/>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87399"/>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87399"/>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8739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187400"/>
                                        </p:tgtEl>
                                        <p:attrNameLst>
                                          <p:attrName>style.visibility</p:attrName>
                                        </p:attrNameLst>
                                      </p:cBhvr>
                                      <p:to>
                                        <p:strVal val="visible"/>
                                      </p:to>
                                    </p:set>
                                    <p:anim calcmode="lin" valueType="num">
                                      <p:cBhvr>
                                        <p:cTn id="31" dur="500" decel="50000" fill="hold">
                                          <p:stCondLst>
                                            <p:cond delay="0"/>
                                          </p:stCondLst>
                                        </p:cTn>
                                        <p:tgtEl>
                                          <p:spTgt spid="187400"/>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87400"/>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87400"/>
                                        </p:tgtEl>
                                        <p:attrNameLst>
                                          <p:attrName>ppt_w</p:attrName>
                                        </p:attrNameLst>
                                      </p:cBhvr>
                                      <p:tavLst>
                                        <p:tav tm="0">
                                          <p:val>
                                            <p:strVal val="#ppt_w*.05"/>
                                          </p:val>
                                        </p:tav>
                                        <p:tav tm="100000">
                                          <p:val>
                                            <p:strVal val="#ppt_w"/>
                                          </p:val>
                                        </p:tav>
                                      </p:tavLst>
                                    </p:anim>
                                    <p:anim calcmode="lin" valueType="num">
                                      <p:cBhvr>
                                        <p:cTn id="34" dur="1000" fill="hold"/>
                                        <p:tgtEl>
                                          <p:spTgt spid="187400"/>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87400"/>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87400"/>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87400"/>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87400"/>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linds(horizont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7" grpId="0" animBg="1"/>
      <p:bldP spid="187399" grpId="0" animBg="1"/>
      <p:bldP spid="187400"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0"/>
            <a:ext cx="9220200" cy="6858000"/>
          </a:xfrm>
          <a:prstGeom prst="rect">
            <a:avLst/>
          </a:prstGeom>
          <a:gradFill flip="none" rotWithShape="1">
            <a:gsLst>
              <a:gs pos="0">
                <a:srgbClr val="800000"/>
              </a:gs>
              <a:gs pos="100000">
                <a:schemeClr val="bg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Arial"/>
            </a:endParaRPr>
          </a:p>
        </p:txBody>
      </p:sp>
      <p:sp>
        <p:nvSpPr>
          <p:cNvPr id="49153" name="Title 2"/>
          <p:cNvSpPr>
            <a:spLocks noGrp="1"/>
          </p:cNvSpPr>
          <p:nvPr>
            <p:ph type="title"/>
          </p:nvPr>
        </p:nvSpPr>
        <p:spPr>
          <a:xfrm>
            <a:off x="5003800" y="115888"/>
            <a:ext cx="4032250" cy="1800225"/>
          </a:xfrm>
        </p:spPr>
        <p:txBody>
          <a:bodyPr/>
          <a:lstStyle/>
          <a:p>
            <a:pPr algn="ctr" eaLnBrk="1" hangingPunct="1"/>
            <a:r>
              <a:rPr lang="en-US" sz="5400" b="1">
                <a:latin typeface="Arial" charset="0"/>
                <a:cs typeface="Arial" charset="0"/>
              </a:rPr>
              <a:t>Finally Finished!</a:t>
            </a:r>
          </a:p>
        </p:txBody>
      </p:sp>
      <p:pic>
        <p:nvPicPr>
          <p:cNvPr id="984069" name="Picture 3" descr="jim-lepage-word-bible-designs-nehemia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106988" y="1930400"/>
            <a:ext cx="4037012" cy="492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Content Placeholder 1"/>
          <p:cNvSpPr txBox="1">
            <a:spLocks/>
          </p:cNvSpPr>
          <p:nvPr/>
        </p:nvSpPr>
        <p:spPr bwMode="auto">
          <a:xfrm>
            <a:off x="-36513" y="22225"/>
            <a:ext cx="521970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defTabSz="914400" fontAlgn="base">
              <a:spcBef>
                <a:spcPct val="20000"/>
              </a:spcBef>
              <a:spcAft>
                <a:spcPct val="0"/>
              </a:spcAft>
              <a:buClr>
                <a:srgbClr val="6EA0B0"/>
              </a:buClr>
              <a:buSzPct val="80000"/>
              <a:buFont typeface="Wingdings 2" charset="0"/>
              <a:buNone/>
            </a:pPr>
            <a:r>
              <a:rPr lang="en-US" sz="3200" b="1" baseline="0">
                <a:solidFill>
                  <a:srgbClr val="FFFFFF"/>
                </a:solidFill>
                <a:latin typeface="Arial" charset="0"/>
              </a:rPr>
              <a:t>"So on October 2 the wall was finished—just fifty-two days after we had begun.  </a:t>
            </a:r>
            <a:r>
              <a:rPr lang="en-US" sz="3200" b="1">
                <a:solidFill>
                  <a:srgbClr val="FFFFFF"/>
                </a:solidFill>
                <a:latin typeface="Arial" charset="0"/>
              </a:rPr>
              <a:t>16</a:t>
            </a:r>
            <a:r>
              <a:rPr lang="en-US" sz="3200" b="1" baseline="0">
                <a:solidFill>
                  <a:srgbClr val="FFFFFF"/>
                </a:solidFill>
                <a:latin typeface="Arial" charset="0"/>
              </a:rPr>
              <a:t> When our enemies and the surrounding nations heard about it, they were frightened and humiliated. They realized this work had been done with the help of our God"</a:t>
            </a:r>
            <a:br>
              <a:rPr lang="en-US" sz="3200" b="1" baseline="0">
                <a:solidFill>
                  <a:srgbClr val="FFFFFF"/>
                </a:solidFill>
                <a:latin typeface="Arial" charset="0"/>
              </a:rPr>
            </a:br>
            <a:r>
              <a:rPr lang="en-US" sz="3200" b="1" baseline="0">
                <a:solidFill>
                  <a:srgbClr val="FFFFFF"/>
                </a:solidFill>
                <a:latin typeface="Arial" charset="0"/>
              </a:rPr>
              <a:t>(6:15-16 </a:t>
            </a:r>
            <a:r>
              <a:rPr lang="en-US" sz="2800" b="1" baseline="0">
                <a:solidFill>
                  <a:srgbClr val="FFFFFF"/>
                </a:solidFill>
                <a:latin typeface="Arial" charset="0"/>
              </a:rPr>
              <a:t>NLT</a:t>
            </a:r>
            <a:r>
              <a:rPr lang="en-US" sz="3200" b="1" baseline="0">
                <a:solidFill>
                  <a:srgbClr val="FFFFFF"/>
                </a:solidFill>
                <a:latin typeface="Arial" charset="0"/>
              </a:rPr>
              <a:t>).</a:t>
            </a:r>
            <a:endParaRPr lang="en-US" sz="3200" b="1" baseline="0">
              <a:solidFill>
                <a:srgbClr val="FFFFFF"/>
              </a:solidFill>
              <a:latin typeface="Arial" charset="0"/>
              <a:cs typeface="Arial" charset="0"/>
            </a:endParaRPr>
          </a:p>
        </p:txBody>
      </p:sp>
    </p:spTree>
    <p:extLst>
      <p:ext uri="{BB962C8B-B14F-4D97-AF65-F5344CB8AC3E}">
        <p14:creationId xmlns:p14="http://schemas.microsoft.com/office/powerpoint/2010/main" val="3843724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491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3" grpId="0"/>
      <p:bldP spid="9"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 y="0"/>
            <a:ext cx="9220200" cy="6858000"/>
          </a:xfrm>
          <a:prstGeom prst="rect">
            <a:avLst/>
          </a:prstGeom>
          <a:gradFill flip="none" rotWithShape="1">
            <a:gsLst>
              <a:gs pos="0">
                <a:srgbClr val="800000"/>
              </a:gs>
              <a:gs pos="100000">
                <a:schemeClr val="bg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Arial"/>
            </a:endParaRPr>
          </a:p>
        </p:txBody>
      </p:sp>
      <p:pic>
        <p:nvPicPr>
          <p:cNvPr id="2" name="Picture 1"/>
          <p:cNvPicPr>
            <a:picLocks noChangeAspect="1"/>
          </p:cNvPicPr>
          <p:nvPr/>
        </p:nvPicPr>
        <p:blipFill>
          <a:blip r:embed="rId3"/>
          <a:stretch>
            <a:fillRect/>
          </a:stretch>
        </p:blipFill>
        <p:spPr>
          <a:xfrm>
            <a:off x="-108520" y="2204864"/>
            <a:ext cx="9306272" cy="4653136"/>
          </a:xfrm>
          <a:prstGeom prst="rect">
            <a:avLst/>
          </a:prstGeom>
        </p:spPr>
      </p:pic>
      <p:sp>
        <p:nvSpPr>
          <p:cNvPr id="986116" name="Title 2"/>
          <p:cNvSpPr>
            <a:spLocks noGrp="1"/>
          </p:cNvSpPr>
          <p:nvPr>
            <p:ph type="title"/>
          </p:nvPr>
        </p:nvSpPr>
        <p:spPr>
          <a:xfrm>
            <a:off x="-110355" y="476672"/>
            <a:ext cx="9251950" cy="1143000"/>
          </a:xfrm>
        </p:spPr>
        <p:txBody>
          <a:bodyPr/>
          <a:lstStyle/>
          <a:p>
            <a:pPr algn="ctr" eaLnBrk="1" hangingPunct="1"/>
            <a:r>
              <a:rPr lang="en-US" sz="4400" b="1">
                <a:latin typeface="Arial" charset="0"/>
                <a:cs typeface="Arial" charset="0"/>
              </a:rPr>
              <a:t>Responses to God</a:t>
            </a:r>
            <a:r>
              <a:rPr lang="mr-IN" sz="4400" b="1">
                <a:latin typeface="Arial" charset="0"/>
                <a:cs typeface="Arial" charset="0"/>
              </a:rPr>
              <a:t>'</a:t>
            </a:r>
            <a:r>
              <a:rPr lang="en-US" sz="4400" b="1">
                <a:latin typeface="Arial" charset="0"/>
                <a:cs typeface="Arial" charset="0"/>
              </a:rPr>
              <a:t>s Work</a:t>
            </a:r>
          </a:p>
        </p:txBody>
      </p:sp>
      <p:sp>
        <p:nvSpPr>
          <p:cNvPr id="141324" name="Title 2"/>
          <p:cNvSpPr txBox="1">
            <a:spLocks/>
          </p:cNvSpPr>
          <p:nvPr/>
        </p:nvSpPr>
        <p:spPr bwMode="auto">
          <a:xfrm>
            <a:off x="-187896" y="4800600"/>
            <a:ext cx="4716016"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45720" rIns="45720"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4800" b="1" baseline="0">
                <a:solidFill>
                  <a:srgbClr val="FFFFFF"/>
                </a:solidFill>
                <a:effectLst>
                  <a:glow rad="355600">
                    <a:prstClr val="black"/>
                  </a:glow>
                </a:effectLst>
                <a:latin typeface="Arial" charset="0"/>
                <a:cs typeface="Arial" charset="0"/>
              </a:rPr>
              <a:t>Oppose it</a:t>
            </a:r>
          </a:p>
        </p:txBody>
      </p:sp>
      <p:sp>
        <p:nvSpPr>
          <p:cNvPr id="141323" name="Title 2"/>
          <p:cNvSpPr txBox="1">
            <a:spLocks/>
          </p:cNvSpPr>
          <p:nvPr/>
        </p:nvSpPr>
        <p:spPr bwMode="auto">
          <a:xfrm>
            <a:off x="4536504" y="4800600"/>
            <a:ext cx="4716016"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45720" rIns="45720"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4800" b="1" baseline="0">
                <a:solidFill>
                  <a:srgbClr val="FFFFFF"/>
                </a:solidFill>
                <a:effectLst>
                  <a:glow rad="355600">
                    <a:prstClr val="black"/>
                  </a:glow>
                </a:effectLst>
                <a:latin typeface="Arial" charset="0"/>
                <a:cs typeface="Arial" charset="0"/>
              </a:rPr>
              <a:t>Guard it</a:t>
            </a:r>
          </a:p>
        </p:txBody>
      </p:sp>
      <p:sp>
        <p:nvSpPr>
          <p:cNvPr id="13" name="Striped Right Arrow 12"/>
          <p:cNvSpPr/>
          <p:nvPr/>
        </p:nvSpPr>
        <p:spPr>
          <a:xfrm rot="8685114">
            <a:off x="2774306" y="3900122"/>
            <a:ext cx="1371600" cy="1143000"/>
          </a:xfrm>
          <a:prstGeom prst="stripedRightArrow">
            <a:avLst/>
          </a:prstGeom>
          <a:solidFill>
            <a:schemeClr val="tx1"/>
          </a:solidFill>
          <a:effectLst>
            <a:glow rad="203200">
              <a:schemeClr val="bg1">
                <a:alpha val="97000"/>
              </a:schemeClr>
            </a:glow>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Arial"/>
            </a:endParaRPr>
          </a:p>
        </p:txBody>
      </p:sp>
      <p:sp>
        <p:nvSpPr>
          <p:cNvPr id="11" name="Striped Right Arrow 10"/>
          <p:cNvSpPr/>
          <p:nvPr/>
        </p:nvSpPr>
        <p:spPr>
          <a:xfrm rot="2479861">
            <a:off x="4778595" y="3919664"/>
            <a:ext cx="1371600" cy="1143000"/>
          </a:xfrm>
          <a:prstGeom prst="stripedRightArrow">
            <a:avLst/>
          </a:prstGeom>
          <a:solidFill>
            <a:schemeClr val="tx1"/>
          </a:solidFill>
          <a:effectLst>
            <a:glow rad="203200">
              <a:schemeClr val="bg1">
                <a:alpha val="97000"/>
              </a:schemeClr>
            </a:glow>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Arial"/>
            </a:endParaRPr>
          </a:p>
        </p:txBody>
      </p:sp>
    </p:spTree>
    <p:extLst>
      <p:ext uri="{BB962C8B-B14F-4D97-AF65-F5344CB8AC3E}">
        <p14:creationId xmlns:p14="http://schemas.microsoft.com/office/powerpoint/2010/main" val="3904270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nodeType="afterGroup">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41324"/>
                                        </p:tgtEl>
                                        <p:attrNameLst>
                                          <p:attrName>style.visibility</p:attrName>
                                        </p:attrNameLst>
                                      </p:cBhvr>
                                      <p:to>
                                        <p:strVal val="visible"/>
                                      </p:to>
                                    </p:set>
                                    <p:anim calcmode="lin" valueType="num">
                                      <p:cBhvr>
                                        <p:cTn id="11" dur="1000" fill="hold"/>
                                        <p:tgtEl>
                                          <p:spTgt spid="141324"/>
                                        </p:tgtEl>
                                        <p:attrNameLst>
                                          <p:attrName>ppt_w</p:attrName>
                                        </p:attrNameLst>
                                      </p:cBhvr>
                                      <p:tavLst>
                                        <p:tav tm="0">
                                          <p:val>
                                            <p:strVal val="#ppt_w*0.70"/>
                                          </p:val>
                                        </p:tav>
                                        <p:tav tm="100000">
                                          <p:val>
                                            <p:strVal val="#ppt_w"/>
                                          </p:val>
                                        </p:tav>
                                      </p:tavLst>
                                    </p:anim>
                                    <p:anim calcmode="lin" valueType="num">
                                      <p:cBhvr>
                                        <p:cTn id="12" dur="1000" fill="hold"/>
                                        <p:tgtEl>
                                          <p:spTgt spid="141324"/>
                                        </p:tgtEl>
                                        <p:attrNameLst>
                                          <p:attrName>ppt_h</p:attrName>
                                        </p:attrNameLst>
                                      </p:cBhvr>
                                      <p:tavLst>
                                        <p:tav tm="0">
                                          <p:val>
                                            <p:strVal val="#ppt_h"/>
                                          </p:val>
                                        </p:tav>
                                        <p:tav tm="100000">
                                          <p:val>
                                            <p:strVal val="#ppt_h"/>
                                          </p:val>
                                        </p:tav>
                                      </p:tavLst>
                                    </p:anim>
                                    <p:animEffect transition="in" filter="fade">
                                      <p:cBhvr>
                                        <p:cTn id="13" dur="1000"/>
                                        <p:tgtEl>
                                          <p:spTgt spid="14132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par>
                          <p:cTn id="19" fill="hold" nodeType="afterGroup">
                            <p:stCondLst>
                              <p:cond delay="500"/>
                            </p:stCondLst>
                            <p:childTnLst>
                              <p:par>
                                <p:cTn id="20" presetID="55" presetClass="entr" presetSubtype="0" fill="hold" grpId="0" nodeType="afterEffect">
                                  <p:stCondLst>
                                    <p:cond delay="0"/>
                                  </p:stCondLst>
                                  <p:childTnLst>
                                    <p:set>
                                      <p:cBhvr>
                                        <p:cTn id="21" dur="1" fill="hold">
                                          <p:stCondLst>
                                            <p:cond delay="0"/>
                                          </p:stCondLst>
                                        </p:cTn>
                                        <p:tgtEl>
                                          <p:spTgt spid="141323"/>
                                        </p:tgtEl>
                                        <p:attrNameLst>
                                          <p:attrName>style.visibility</p:attrName>
                                        </p:attrNameLst>
                                      </p:cBhvr>
                                      <p:to>
                                        <p:strVal val="visible"/>
                                      </p:to>
                                    </p:set>
                                    <p:anim calcmode="lin" valueType="num">
                                      <p:cBhvr>
                                        <p:cTn id="22" dur="1000" fill="hold"/>
                                        <p:tgtEl>
                                          <p:spTgt spid="141323"/>
                                        </p:tgtEl>
                                        <p:attrNameLst>
                                          <p:attrName>ppt_w</p:attrName>
                                        </p:attrNameLst>
                                      </p:cBhvr>
                                      <p:tavLst>
                                        <p:tav tm="0">
                                          <p:val>
                                            <p:strVal val="#ppt_w*0.70"/>
                                          </p:val>
                                        </p:tav>
                                        <p:tav tm="100000">
                                          <p:val>
                                            <p:strVal val="#ppt_w"/>
                                          </p:val>
                                        </p:tav>
                                      </p:tavLst>
                                    </p:anim>
                                    <p:anim calcmode="lin" valueType="num">
                                      <p:cBhvr>
                                        <p:cTn id="23" dur="1000" fill="hold"/>
                                        <p:tgtEl>
                                          <p:spTgt spid="141323"/>
                                        </p:tgtEl>
                                        <p:attrNameLst>
                                          <p:attrName>ppt_h</p:attrName>
                                        </p:attrNameLst>
                                      </p:cBhvr>
                                      <p:tavLst>
                                        <p:tav tm="0">
                                          <p:val>
                                            <p:strVal val="#ppt_h"/>
                                          </p:val>
                                        </p:tav>
                                        <p:tav tm="100000">
                                          <p:val>
                                            <p:strVal val="#ppt_h"/>
                                          </p:val>
                                        </p:tav>
                                      </p:tavLst>
                                    </p:anim>
                                    <p:animEffect transition="in" filter="fade">
                                      <p:cBhvr>
                                        <p:cTn id="24" dur="1000"/>
                                        <p:tgtEl>
                                          <p:spTgt spid="141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24" grpId="0"/>
      <p:bldP spid="141323"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8161" name="Picture 2" descr="God as refuge lighthous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78374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8162" name="Rectangle 2"/>
          <p:cNvSpPr>
            <a:spLocks noGrp="1" noChangeArrowheads="1"/>
          </p:cNvSpPr>
          <p:nvPr>
            <p:ph type="title" idx="4294967295"/>
          </p:nvPr>
        </p:nvSpPr>
        <p:spPr>
          <a:xfrm>
            <a:off x="4932363" y="3500438"/>
            <a:ext cx="4206875" cy="3357562"/>
          </a:xfrm>
          <a:solidFill>
            <a:schemeClr val="bg1"/>
          </a:solidFill>
        </p:spPr>
        <p:txBody>
          <a:bodyPr/>
          <a:lstStyle/>
          <a:p>
            <a:pPr marL="835025" indent="-835025" algn="l"/>
            <a:r>
              <a:rPr lang="en-US" b="1">
                <a:solidFill>
                  <a:schemeClr val="tx1"/>
                </a:solidFill>
                <a:latin typeface="Arial" charset="0"/>
                <a:ea typeface="ＭＳ Ｐゴシック" charset="0"/>
                <a:cs typeface="ＭＳ Ｐゴシック" charset="0"/>
              </a:rPr>
              <a:t>I.	Expect some to </a:t>
            </a:r>
            <a:r>
              <a:rPr lang="en-US" b="1">
                <a:solidFill>
                  <a:srgbClr val="FF0000"/>
                </a:solidFill>
                <a:latin typeface="Arial" charset="0"/>
                <a:ea typeface="ＭＳ Ｐゴシック" charset="0"/>
                <a:cs typeface="ＭＳ Ｐゴシック" charset="0"/>
              </a:rPr>
              <a:t>oppose</a:t>
            </a:r>
            <a:r>
              <a:rPr lang="en-US" b="1">
                <a:solidFill>
                  <a:schemeClr val="tx1"/>
                </a:solidFill>
                <a:latin typeface="Arial" charset="0"/>
                <a:ea typeface="ＭＳ Ｐゴシック" charset="0"/>
                <a:cs typeface="ＭＳ Ｐゴシック" charset="0"/>
              </a:rPr>
              <a:t> God</a:t>
            </a:r>
            <a:r>
              <a:rPr lang="mr-IN" b="1">
                <a:solidFill>
                  <a:schemeClr val="tx1"/>
                </a:solidFill>
                <a:latin typeface="Arial" charset="0"/>
                <a:ea typeface="ＭＳ Ｐゴシック" charset="0"/>
                <a:cs typeface="ＭＳ Ｐゴシック" charset="0"/>
              </a:rPr>
              <a:t>'</a:t>
            </a:r>
            <a:r>
              <a:rPr lang="en-US" b="1">
                <a:solidFill>
                  <a:schemeClr val="tx1"/>
                </a:solidFill>
                <a:latin typeface="Arial" charset="0"/>
                <a:ea typeface="ＭＳ Ｐゴシック" charset="0"/>
                <a:cs typeface="ＭＳ Ｐゴシック" charset="0"/>
              </a:rPr>
              <a:t>s work (6:17-19). </a:t>
            </a:r>
          </a:p>
        </p:txBody>
      </p:sp>
    </p:spTree>
    <p:extLst>
      <p:ext uri="{BB962C8B-B14F-4D97-AF65-F5344CB8AC3E}">
        <p14:creationId xmlns:p14="http://schemas.microsoft.com/office/powerpoint/2010/main" val="40553331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9185" name="Picture 1" descr="opposition isaac_newton_act_184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943100"/>
            <a:ext cx="9144000" cy="4799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9186" name="Rectangle 2"/>
          <p:cNvSpPr>
            <a:spLocks noGrp="1" noChangeArrowheads="1"/>
          </p:cNvSpPr>
          <p:nvPr>
            <p:ph type="title" idx="4294967295"/>
          </p:nvPr>
        </p:nvSpPr>
        <p:spPr>
          <a:xfrm>
            <a:off x="3132138" y="115888"/>
            <a:ext cx="5688012" cy="6742112"/>
          </a:xfrm>
          <a:solidFill>
            <a:schemeClr val="bg1"/>
          </a:solidFill>
        </p:spPr>
        <p:txBody>
          <a:bodyPr/>
          <a:lstStyle/>
          <a:p>
            <a:pPr algn="l"/>
            <a:r>
              <a:rPr lang="en-US" sz="4800" b="1" i="1">
                <a:solidFill>
                  <a:schemeClr val="tx1"/>
                </a:solidFill>
                <a:latin typeface="Arial" charset="0"/>
                <a:ea typeface="ＭＳ Ｐゴシック" charset="0"/>
                <a:cs typeface="ＭＳ Ｐゴシック" charset="0"/>
              </a:rPr>
              <a:t>To every action there is always an equal and opposite reaction</a:t>
            </a:r>
            <a:br>
              <a:rPr lang="en-US" sz="4800" b="1" i="1">
                <a:solidFill>
                  <a:schemeClr val="tx1"/>
                </a:solidFill>
                <a:latin typeface="Arial" charset="0"/>
                <a:ea typeface="ＭＳ Ｐゴシック" charset="0"/>
                <a:cs typeface="ＭＳ Ｐゴシック" charset="0"/>
              </a:rPr>
            </a:br>
            <a:br>
              <a:rPr lang="en-US" sz="4800" b="1" i="1">
                <a:solidFill>
                  <a:schemeClr val="tx1"/>
                </a:solidFill>
                <a:latin typeface="Arial" charset="0"/>
                <a:ea typeface="ＭＳ Ｐゴシック" charset="0"/>
                <a:cs typeface="ＭＳ Ｐゴシック" charset="0"/>
              </a:rPr>
            </a:br>
            <a:r>
              <a:rPr lang="en-US" sz="4800" b="1" i="1">
                <a:solidFill>
                  <a:schemeClr val="tx1"/>
                </a:solidFill>
                <a:latin typeface="Arial" charset="0"/>
                <a:ea typeface="ＭＳ Ｐゴシック" charset="0"/>
                <a:cs typeface="ＭＳ Ｐゴシック" charset="0"/>
              </a:rPr>
              <a:t>––Isaac Newton</a:t>
            </a:r>
          </a:p>
        </p:txBody>
      </p:sp>
    </p:spTree>
    <p:extLst>
      <p:ext uri="{BB962C8B-B14F-4D97-AF65-F5344CB8AC3E}">
        <p14:creationId xmlns:p14="http://schemas.microsoft.com/office/powerpoint/2010/main" val="29483053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from Home to sort\Frese aerial south\sr\Bethlehem aerial from north2.JPG"/>
</p:tagLst>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2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Standaardontwerp">
  <a:themeElements>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ardontwerp">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ardontwer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ardontwer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ardontwer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1_SERENE">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Standaardontwerp">
  <a:themeElements>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ardontwerp">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ardontwer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ardontwer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ardontwer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1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9.xml><?xml version="1.0" encoding="utf-8"?>
<a:theme xmlns:a="http://schemas.openxmlformats.org/drawingml/2006/main" name="2_Standaardontwerp">
  <a:themeElements>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ardontwerp">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ardontwer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ardontwer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ardontwer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Standaardontwerp">
  <a:themeElements>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ardontwerp">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8" charset="-128"/>
          </a:defRPr>
        </a:defPPr>
      </a:lstStyle>
    </a:lnDef>
  </a:objectDefaults>
  <a:extraClrSchemeLst>
    <a:extraClrScheme>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ardontwer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ardontwer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ardontwer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_Standaardontwerp">
  <a:themeElements>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ardontwerp">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ardontwer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ardontwer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ardontwer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7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1_SERENE">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8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8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8" charset="-128"/>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
      </a:majorFont>
      <a:minorFont>
        <a:latin typeface="Helvetica"/>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8" charset="-128"/>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8.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1.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2.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3.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4.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3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2872</TotalTime>
  <Words>5946</Words>
  <Application>Microsoft Macintosh PowerPoint</Application>
  <PresentationFormat>On-screen Show (4:3)</PresentationFormat>
  <Paragraphs>928</Paragraphs>
  <Slides>164</Slides>
  <Notes>115</Notes>
  <HiddenSlides>0</HiddenSlides>
  <MMClips>0</MMClips>
  <ScaleCrop>false</ScaleCrop>
  <HeadingPairs>
    <vt:vector size="8" baseType="variant">
      <vt:variant>
        <vt:lpstr>Fonts Used</vt:lpstr>
      </vt:variant>
      <vt:variant>
        <vt:i4>26</vt:i4>
      </vt:variant>
      <vt:variant>
        <vt:lpstr>Theme</vt:lpstr>
      </vt:variant>
      <vt:variant>
        <vt:i4>55</vt:i4>
      </vt:variant>
      <vt:variant>
        <vt:lpstr>Embedded OLE Servers</vt:lpstr>
      </vt:variant>
      <vt:variant>
        <vt:i4>1</vt:i4>
      </vt:variant>
      <vt:variant>
        <vt:lpstr>Slide Titles</vt:lpstr>
      </vt:variant>
      <vt:variant>
        <vt:i4>164</vt:i4>
      </vt:variant>
    </vt:vector>
  </HeadingPairs>
  <TitlesOfParts>
    <vt:vector size="246" baseType="lpstr">
      <vt:lpstr>Aramis Italic</vt:lpstr>
      <vt:lpstr>Aramis Regular</vt:lpstr>
      <vt:lpstr>B VAG Rounded Bold</vt:lpstr>
      <vt:lpstr>Chicago</vt:lpstr>
      <vt:lpstr>QUAKE</vt:lpstr>
      <vt:lpstr>Visitation</vt:lpstr>
      <vt:lpstr>Arial</vt:lpstr>
      <vt:lpstr>Arial Black</vt:lpstr>
      <vt:lpstr>Arial Narrow</vt:lpstr>
      <vt:lpstr>Calibri</vt:lpstr>
      <vt:lpstr>Chalkduster</vt:lpstr>
      <vt:lpstr>Comic Sans MS</vt:lpstr>
      <vt:lpstr>Franklin Gothic Book</vt:lpstr>
      <vt:lpstr>Garamond</vt:lpstr>
      <vt:lpstr>Helvetica</vt:lpstr>
      <vt:lpstr>Helvetica Neue Black Condensed</vt:lpstr>
      <vt:lpstr>Impact</vt:lpstr>
      <vt:lpstr>Lucida Grande</vt:lpstr>
      <vt:lpstr>Lucida Handwriting</vt:lpstr>
      <vt:lpstr>Matura MT Script Capitals</vt:lpstr>
      <vt:lpstr>Monotype Sorts</vt:lpstr>
      <vt:lpstr>Tahoma</vt:lpstr>
      <vt:lpstr>Times</vt:lpstr>
      <vt:lpstr>Times New Roman</vt:lpstr>
      <vt:lpstr>Wingdings</vt:lpstr>
      <vt:lpstr>Wingdings 2</vt:lpstr>
      <vt:lpstr>49_Blank Presentation</vt:lpstr>
      <vt:lpstr>Default Design</vt:lpstr>
      <vt:lpstr>untitled 3</vt:lpstr>
      <vt:lpstr>2_untitled 3</vt:lpstr>
      <vt:lpstr>1_Construction</vt:lpstr>
      <vt:lpstr>13_Construction</vt:lpstr>
      <vt:lpstr>1_SERENE</vt:lpstr>
      <vt:lpstr>4_SERENE</vt:lpstr>
      <vt:lpstr>1_Blank Presentation</vt:lpstr>
      <vt:lpstr>2_Construction</vt:lpstr>
      <vt:lpstr>12_Construction</vt:lpstr>
      <vt:lpstr>White</vt:lpstr>
      <vt:lpstr>1_Bar Code</vt:lpstr>
      <vt:lpstr>1_Standaardontwerp</vt:lpstr>
      <vt:lpstr>3_Construction</vt:lpstr>
      <vt:lpstr>2_SERENE</vt:lpstr>
      <vt:lpstr>5_SERENE</vt:lpstr>
      <vt:lpstr>3_Standaardontwerp</vt:lpstr>
      <vt:lpstr>6_Construction</vt:lpstr>
      <vt:lpstr>7_Construction</vt:lpstr>
      <vt:lpstr>4_Blank Presentation</vt:lpstr>
      <vt:lpstr>3_SERENE</vt:lpstr>
      <vt:lpstr>1_Default Design</vt:lpstr>
      <vt:lpstr>2_Bar Code</vt:lpstr>
      <vt:lpstr>11_Construction</vt:lpstr>
      <vt:lpstr>5_Bar Code</vt:lpstr>
      <vt:lpstr>1_Refined</vt:lpstr>
      <vt:lpstr>Technic</vt:lpstr>
      <vt:lpstr>2_Standaardontwerp</vt:lpstr>
      <vt:lpstr>1_Beam</vt:lpstr>
      <vt:lpstr>9_Default Design</vt:lpstr>
      <vt:lpstr>Refined</vt:lpstr>
      <vt:lpstr>2_Refined</vt:lpstr>
      <vt:lpstr>3_Refined</vt:lpstr>
      <vt:lpstr>Fireworks</vt:lpstr>
      <vt:lpstr>4_Refined</vt:lpstr>
      <vt:lpstr>4_Construction</vt:lpstr>
      <vt:lpstr>Standaardontwerp</vt:lpstr>
      <vt:lpstr>5_Standaardontwerp</vt:lpstr>
      <vt:lpstr>7_SERENE</vt:lpstr>
      <vt:lpstr>13_Default Design</vt:lpstr>
      <vt:lpstr>8_Construction</vt:lpstr>
      <vt:lpstr>8_SERENE</vt:lpstr>
      <vt:lpstr>2_Stream</vt:lpstr>
      <vt:lpstr>4_Bar Code</vt:lpstr>
      <vt:lpstr>5_Construction</vt:lpstr>
      <vt:lpstr>3_Office Theme</vt:lpstr>
      <vt:lpstr>16_Office Theme</vt:lpstr>
      <vt:lpstr>1_Office Theme</vt:lpstr>
      <vt:lpstr>21_Office Theme</vt:lpstr>
      <vt:lpstr>19_Office Theme</vt:lpstr>
      <vt:lpstr>18_Office Theme</vt:lpstr>
      <vt:lpstr>22_Office Theme</vt:lpstr>
      <vt:lpstr>24_Office Theme</vt:lpstr>
      <vt:lpstr>50_Blank Presentation</vt:lpstr>
      <vt:lpstr>Worksheet</vt:lpstr>
      <vt:lpstr>Be Diligent</vt:lpstr>
      <vt:lpstr>How much have others done for you?</vt:lpstr>
      <vt:lpstr>Are you grateful for what is done for you? </vt:lpstr>
      <vt:lpstr>How should you respond to God's faithfulness to restore you?</vt:lpstr>
      <vt:lpstr>Sin</vt:lpstr>
      <vt:lpstr>JUDAH IS PRESERVED!</vt:lpstr>
      <vt:lpstr>PowerPoint Presentation</vt:lpstr>
      <vt:lpstr>Ezra's Correlation with Esther</vt:lpstr>
      <vt:lpstr>God rebuilt the temple (Ezra 6:15)</vt:lpstr>
      <vt:lpstr>In 520 BC returning Jews celebrated the temple completion</vt:lpstr>
      <vt:lpstr>Ezra restored the people in an amazing revival (Ezra 8).</vt:lpstr>
      <vt:lpstr>The Three "Rs" (1:3)</vt:lpstr>
      <vt:lpstr>Listen to the Sermon Series</vt:lpstr>
      <vt:lpstr>Books on Nehemiah</vt:lpstr>
      <vt:lpstr>Our Key Word</vt:lpstr>
      <vt:lpstr>The Real Hero of the Book</vt:lpstr>
      <vt:lpstr>Focus on God</vt:lpstr>
      <vt:lpstr>Nehemiah</vt:lpstr>
      <vt:lpstr>How should you respond to God's faithfulness to restore you?</vt:lpstr>
      <vt:lpstr>Two Responses to God's Restoration</vt:lpstr>
      <vt:lpstr>I. Serve God diligently  (Neh 1–7).</vt:lpstr>
      <vt:lpstr>The remnant responded to God's faithful restoration of Jerusalem's wall under Nehemiah by diligent service (Neh 1–7). </vt:lpstr>
      <vt:lpstr>Slides on  Nehemiah 1</vt:lpstr>
      <vt:lpstr>How can you know if God wants you to do a certain task?</vt:lpstr>
      <vt:lpstr>God gives us the information we need to do His will (1:1-3).</vt:lpstr>
      <vt:lpstr>God informed Nehemiah of Jerusalem's sad state without a wall (1:1-3).</vt:lpstr>
      <vt:lpstr>Borders of the Land Promised to Abraham</vt:lpstr>
      <vt:lpstr>Bethlehem aerial from north</vt:lpstr>
      <vt:lpstr>God also informs us how to serve Him. </vt:lpstr>
      <vt:lpstr>God gives us the vision  we need to do His will (1:4-11a).</vt:lpstr>
      <vt:lpstr>An ordinary day…</vt:lpstr>
      <vt:lpstr>God also gives us a vision to serve Him.  What's on your heart today?</vt:lpstr>
      <vt:lpstr>God gives us the position  we need to do His will (1:11b).</vt:lpstr>
      <vt:lpstr>The Cupbearer</vt:lpstr>
      <vt:lpstr>Secular Work?</vt:lpstr>
      <vt:lpstr>How can you know if God wants you to do a certain task?</vt:lpstr>
      <vt:lpstr>Key Idea of Nehemiah 1</vt:lpstr>
      <vt:lpstr>What knowledge, faith, and place of influence has God given you? </vt:lpstr>
      <vt:lpstr>Prayer and vision</vt:lpstr>
      <vt:lpstr>King's Help Granted</vt:lpstr>
      <vt:lpstr>Slides on  Nehemiah 2</vt:lpstr>
      <vt:lpstr>Nehemiah 2:11-20</vt:lpstr>
      <vt:lpstr>Temple But No Walls</vt:lpstr>
      <vt:lpstr>Nehemiah 1:1–2:10 Summary</vt:lpstr>
      <vt:lpstr>The Cupbearer</vt:lpstr>
      <vt:lpstr>How does God restore us?</vt:lpstr>
      <vt:lpstr>1. God informs us of our sad state of affairs (2:11-15).</vt:lpstr>
      <vt:lpstr>“I went to Jerusalem, and after staying there three days 12I set out during the night with a few men. I had not told anyone what my God had put in my heart to do for Jerusalem. There were no mounts with me except the one I was riding on” (2:11-12 NIV).</vt:lpstr>
      <vt:lpstr>”By night I went out through the Valley Gate toward the Jackal Well and the Dung Gate, examining the walls of Jerusalem, which had been broken down, and its gates, which had been destroyed by fire” (2:13 NIV).</vt:lpstr>
      <vt:lpstr>Nehemiah wisely investigated the situation before getting started</vt:lpstr>
      <vt:lpstr>2. God rallies us to honor his name once again  (2:16-18).</vt:lpstr>
      <vt:lpstr>PowerPoint Presentation</vt:lpstr>
      <vt:lpstr>Slides on  Nehemiah 3</vt:lpstr>
      <vt:lpstr>Enemies in Nehemiah's Time</vt:lpstr>
      <vt:lpstr>How does God help us serve Him when we're opposed?</vt:lpstr>
      <vt:lpstr>1.  God helps us to be sensible to overcome opposition.</vt:lpstr>
      <vt:lpstr>Wall-to-Wall Workers (Neh. 3:1-2)</vt:lpstr>
      <vt:lpstr>The Sheep Gate</vt:lpstr>
      <vt:lpstr>Opposing Quotes on Work</vt:lpstr>
      <vt:lpstr>1.  God helps us to be sensible to overcome opposition</vt:lpstr>
      <vt:lpstr>B. God calls us to serve him in sensible ways to protect His church</vt:lpstr>
      <vt:lpstr>Play your own instrument</vt:lpstr>
      <vt:lpstr>1.  God helps us to be sensible to overcome opposition.</vt:lpstr>
      <vt:lpstr>2.  God helps us to be united to overcome opposition.</vt:lpstr>
      <vt:lpstr>A.  God united all kinds of Jews to work as common laborers</vt:lpstr>
      <vt:lpstr>A.  God united all kinds of Jews to work as common laborers</vt:lpstr>
      <vt:lpstr>Bound sticks</vt:lpstr>
      <vt:lpstr>The Main Idea of Nehemiah 3</vt:lpstr>
      <vt:lpstr>Slides on  Nehemiah 4</vt:lpstr>
      <vt:lpstr>Opposition to Building the Wall</vt:lpstr>
      <vt:lpstr>PowerPoint Presentation</vt:lpstr>
      <vt:lpstr>Main Idea of Nehemiah 4</vt:lpstr>
      <vt:lpstr>Slides on  Nehemiah 5</vt:lpstr>
      <vt:lpstr>Do you help the poor?</vt:lpstr>
      <vt:lpstr>How should we help the poor?</vt:lpstr>
      <vt:lpstr>"Let's build that wall!"</vt:lpstr>
      <vt:lpstr>PowerPoint Presentation</vt:lpstr>
      <vt:lpstr>Prayer</vt:lpstr>
      <vt:lpstr>1. Nehemiah helped the poor by fighting greed in others and in his own life (5:1-19).</vt:lpstr>
      <vt:lpstr>A. The problem: A famine enabled wealthy Jews to take advantage of poorer Jews (5:1-5).</vt:lpstr>
      <vt:lpstr>B. The solution: Nehemiah fought greed with both public rebuke and personal example (5:6-19).</vt:lpstr>
      <vt:lpstr>2. Help the poor by fighting greed.</vt:lpstr>
      <vt:lpstr>Be generous yourself.</vt:lpstr>
      <vt:lpstr>Nehemiah's Example</vt:lpstr>
      <vt:lpstr>Dozens of Inexpensive Courses in English, Chinese, Vietnamese, etc.</vt:lpstr>
      <vt:lpstr>How should we help the poor?</vt:lpstr>
      <vt:lpstr>Main Idea</vt:lpstr>
      <vt:lpstr>How can you help the poor?</vt:lpstr>
      <vt:lpstr>We have to choose to hear their cries and respond</vt:lpstr>
      <vt:lpstr>Missions Giving</vt:lpstr>
      <vt:lpstr>What one way can you be generous?</vt:lpstr>
      <vt:lpstr>Slides on  Nehemiah 6</vt:lpstr>
      <vt:lpstr>Guarding the Work of God's Hand</vt:lpstr>
      <vt:lpstr>Do you have your guard up when things are going well?</vt:lpstr>
      <vt:lpstr>Nehemiah's External Opposition</vt:lpstr>
      <vt:lpstr>Finally Finished!</vt:lpstr>
      <vt:lpstr>Responses to God's Work</vt:lpstr>
      <vt:lpstr>I. Expect some to oppose God's work (6:17-19). </vt:lpstr>
      <vt:lpstr>To every action there is always an equal and opposite reaction  ––Isaac Newton</vt:lpstr>
      <vt:lpstr>Opposition to Building the Wall</vt:lpstr>
      <vt:lpstr>PowerPoint Presentation</vt:lpstr>
      <vt:lpstr>Nehemiah 6:17-19</vt:lpstr>
      <vt:lpstr>Are you opposed?</vt:lpstr>
      <vt:lpstr>Jesus promised family opposition</vt:lpstr>
      <vt:lpstr>"Me?  Be a Christian at work?"</vt:lpstr>
      <vt:lpstr>Opposing Our Church</vt:lpstr>
      <vt:lpstr>1. Expect some to oppose God's work (6:17-19). </vt:lpstr>
      <vt:lpstr>Slides on  Nehemiah 7</vt:lpstr>
      <vt:lpstr>2. Guard God's work (7:1-3). </vt:lpstr>
      <vt:lpstr>Nehemiah responded to threats by guarding the city (7:1-3).</vt:lpstr>
      <vt:lpstr>Some guarded the gates and others guarded their homes</vt:lpstr>
      <vt:lpstr>The Main Idea of Nehemiah 6:15–7:3</vt:lpstr>
      <vt:lpstr>How should you respond to God's faithfulness to restore you?</vt:lpstr>
      <vt:lpstr>I. Serve God diligently  (Neh 1–7).</vt:lpstr>
      <vt:lpstr>II. Worship God diligently  (Neh 8–13).</vt:lpstr>
      <vt:lpstr>Slides on  Nehemiah 8</vt:lpstr>
      <vt:lpstr>Reading the Law Brought Revival (Neh. 8:8, 18; 9:3)</vt:lpstr>
      <vt:lpstr>Slides on  Nehemiah 9</vt:lpstr>
      <vt:lpstr>Community Renewal Nehemiah 8–10</vt:lpstr>
      <vt:lpstr>Slides on  Nehemiah 10</vt:lpstr>
      <vt:lpstr>Commitment</vt:lpstr>
      <vt:lpstr>Covenant Renewal</vt:lpstr>
      <vt:lpstr>1. Leaders must lead in commitment to God (9:38–10:27).</vt:lpstr>
      <vt:lpstr>PowerPoint Presentation</vt:lpstr>
      <vt:lpstr>Slides on  Nehemiah 11</vt:lpstr>
      <vt:lpstr>Key Idea of Nehemiah 11</vt:lpstr>
      <vt:lpstr>Slides on  Nehemiah 12</vt:lpstr>
      <vt:lpstr>Overview</vt:lpstr>
      <vt:lpstr>Walls Outlined (Neh 2–3, 12)</vt:lpstr>
      <vt:lpstr>PowerPoint Presentation</vt:lpstr>
      <vt:lpstr>Slides on  Nehemiah 13</vt:lpstr>
      <vt:lpstr>Leadership?</vt:lpstr>
      <vt:lpstr>Ezra</vt:lpstr>
      <vt:lpstr>Whose hair?</vt:lpstr>
      <vt:lpstr>How should you respond to God's faithfulness to restore you?</vt:lpstr>
      <vt:lpstr>Main Idea</vt:lpstr>
      <vt:lpstr>I. Serve God diligently  (Neh 1–7).</vt:lpstr>
      <vt:lpstr>II. Worship God diligently  (Neh 8–13).</vt:lpstr>
      <vt:lpstr>What would your life look like if you more fully grasped God's restoring hand in your own experience?</vt:lpstr>
      <vt:lpstr>How can I serve God diligently?</vt:lpstr>
      <vt:lpstr>How can I worship God diligently?</vt:lpstr>
      <vt:lpstr>20 Verses on Diligence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OT Preaching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178</cp:revision>
  <dcterms:created xsi:type="dcterms:W3CDTF">2014-08-02T06:39:19Z</dcterms:created>
  <dcterms:modified xsi:type="dcterms:W3CDTF">2020-08-23T18:44:47Z</dcterms:modified>
</cp:coreProperties>
</file>